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4" r:id="rId18"/>
    <p:sldId id="272" r:id="rId19"/>
    <p:sldId id="275" r:id="rId20"/>
    <p:sldId id="273" r:id="rId21"/>
  </p:sldIdLst>
  <p:sldSz cx="14630400" cy="8229600"/>
  <p:notesSz cx="8229600" cy="14630400"/>
  <p:embeddedFontLst>
    <p:embeddedFont>
      <p:font typeface="Raleway" pitchFamily="2" charset="77"/>
      <p:regular r:id="rId23"/>
      <p:bold r:id="rId24"/>
      <p:italic r:id="rId25"/>
      <p:boldItalic r:id="rId26"/>
    </p:embeddedFont>
    <p:embeddedFont>
      <p:font typeface="Roboto" panose="02000000000000000000" pitchFamily="2" charset="0"/>
      <p:regular r:id="rId27"/>
      <p:bold r:id="rId28"/>
      <p:italic r:id="rId29"/>
      <p:boldItalic r:id="rId30"/>
    </p:embeddedFont>
  </p:embeddedFont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384"/>
    <p:restoredTop sz="94610"/>
  </p:normalViewPr>
  <p:slideViewPr>
    <p:cSldViewPr snapToGrid="0" snapToObjects="1">
      <p:cViewPr varScale="1">
        <p:scale>
          <a:sx n="69" d="100"/>
          <a:sy n="69" d="100"/>
        </p:scale>
        <p:origin x="224" y="8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75812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92C3B3-8317-A533-D806-A2CDD73DF8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468C26-DB0E-ED9F-DDAF-86B6B44A62E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6285029-448F-CB6A-4CD4-9C03B29C586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B747CDF-DCC2-1DE1-1F3F-B85A27731936}"/>
              </a:ext>
            </a:extLst>
          </p:cNvPr>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6442267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65856F-FFF3-A574-9A9D-CAEAB8DE16A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19CBD3E-64D9-281A-EC60-52B4601B485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F53FD8F-0F4B-4DAE-3FB4-199ADB4B26A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619EF2A-849A-8387-79AB-4C16B5AE56EF}"/>
              </a:ext>
            </a:extLst>
          </p:cNvPr>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9517390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pic>
        <p:nvPicPr>
          <p:cNvPr id="2" name="Imagen 1" descr="Diagrama&#10;&#10;Descripción generada automáticamente">
            <a:extLst>
              <a:ext uri="{FF2B5EF4-FFF2-40B4-BE49-F238E27FC236}">
                <a16:creationId xmlns:a16="http://schemas.microsoft.com/office/drawing/2014/main" id="{955F090C-C1BC-49B0-1844-A2077E2DAAD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2576313" y="7480069"/>
            <a:ext cx="1838463" cy="640751"/>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CECF3"/>
          </a:solidFill>
          <a:ln/>
        </p:spPr>
      </p:sp>
      <p:sp>
        <p:nvSpPr>
          <p:cNvPr id="3" name="Shape 1"/>
          <p:cNvSpPr/>
          <p:nvPr/>
        </p:nvSpPr>
        <p:spPr>
          <a:xfrm>
            <a:off x="0" y="0"/>
            <a:ext cx="14630400" cy="8229600"/>
          </a:xfrm>
          <a:prstGeom prst="rect">
            <a:avLst/>
          </a:prstGeom>
          <a:solidFill>
            <a:srgbClr val="FFFFFF">
              <a:alpha val="95000"/>
            </a:srgbClr>
          </a:solidFill>
          <a:ln/>
        </p:spPr>
      </p:sp>
      <p:pic>
        <p:nvPicPr>
          <p:cNvPr id="5" name="Imagen 4" descr="Diagrama&#10;&#10;Descripción generada automáticamente">
            <a:extLst>
              <a:ext uri="{FF2B5EF4-FFF2-40B4-BE49-F238E27FC236}">
                <a16:creationId xmlns:a16="http://schemas.microsoft.com/office/drawing/2014/main" id="{695EB8EA-8506-8A6A-51B2-D43A74E920F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2576313" y="7480069"/>
            <a:ext cx="1838463" cy="640751"/>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CECF3"/>
          </a:solidFill>
          <a:ln/>
        </p:spPr>
      </p:sp>
      <p:sp>
        <p:nvSpPr>
          <p:cNvPr id="3" name="Shape 1"/>
          <p:cNvSpPr/>
          <p:nvPr/>
        </p:nvSpPr>
        <p:spPr>
          <a:xfrm>
            <a:off x="0" y="0"/>
            <a:ext cx="14630400" cy="8229600"/>
          </a:xfrm>
          <a:prstGeom prst="rect">
            <a:avLst/>
          </a:prstGeom>
          <a:solidFill>
            <a:srgbClr val="FFFFFF">
              <a:alpha val="95000"/>
            </a:srgbClr>
          </a:solidFill>
          <a:ln/>
        </p:spPr>
      </p:sp>
      <p:pic>
        <p:nvPicPr>
          <p:cNvPr id="5" name="Imagen 4" descr="Diagrama&#10;&#10;Descripción generada automáticamente">
            <a:extLst>
              <a:ext uri="{FF2B5EF4-FFF2-40B4-BE49-F238E27FC236}">
                <a16:creationId xmlns:a16="http://schemas.microsoft.com/office/drawing/2014/main" id="{70968F29-8FA0-E807-4BA2-F8B5CAD3C60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2576313" y="7480069"/>
            <a:ext cx="1838463" cy="640751"/>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lide 11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CECF3"/>
          </a:solidFill>
          <a:ln/>
        </p:spPr>
      </p:sp>
      <p:sp>
        <p:nvSpPr>
          <p:cNvPr id="3" name="Shape 1"/>
          <p:cNvSpPr/>
          <p:nvPr/>
        </p:nvSpPr>
        <p:spPr>
          <a:xfrm>
            <a:off x="0" y="0"/>
            <a:ext cx="14630400" cy="8229600"/>
          </a:xfrm>
          <a:prstGeom prst="rect">
            <a:avLst/>
          </a:prstGeom>
          <a:solidFill>
            <a:srgbClr val="FFFFFF">
              <a:alpha val="95000"/>
            </a:srgbClr>
          </a:solidFill>
          <a:ln/>
        </p:spPr>
      </p:sp>
      <p:pic>
        <p:nvPicPr>
          <p:cNvPr id="5" name="Imagen 4" descr="Diagrama&#10;&#10;Descripción generada automáticamente">
            <a:extLst>
              <a:ext uri="{FF2B5EF4-FFF2-40B4-BE49-F238E27FC236}">
                <a16:creationId xmlns:a16="http://schemas.microsoft.com/office/drawing/2014/main" id="{86678495-1663-16CA-2A17-DBE42CE9C75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2576313" y="7480069"/>
            <a:ext cx="1838463" cy="640751"/>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lide 12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CECF3"/>
          </a:solidFill>
          <a:ln/>
        </p:spPr>
      </p:sp>
      <p:sp>
        <p:nvSpPr>
          <p:cNvPr id="3" name="Shape 1"/>
          <p:cNvSpPr/>
          <p:nvPr/>
        </p:nvSpPr>
        <p:spPr>
          <a:xfrm>
            <a:off x="0" y="0"/>
            <a:ext cx="14630400" cy="8229600"/>
          </a:xfrm>
          <a:prstGeom prst="rect">
            <a:avLst/>
          </a:prstGeom>
          <a:solidFill>
            <a:srgbClr val="FFFFFF">
              <a:alpha val="95000"/>
            </a:srgbClr>
          </a:solidFill>
          <a:ln/>
        </p:spPr>
      </p:sp>
      <p:pic>
        <p:nvPicPr>
          <p:cNvPr id="5" name="Imagen 4" descr="Diagrama&#10;&#10;Descripción generada automáticamente">
            <a:extLst>
              <a:ext uri="{FF2B5EF4-FFF2-40B4-BE49-F238E27FC236}">
                <a16:creationId xmlns:a16="http://schemas.microsoft.com/office/drawing/2014/main" id="{3E589EEE-77FD-CA4A-933C-EF434EECFEB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2576313" y="7480069"/>
            <a:ext cx="1838463" cy="640751"/>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lide 13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CECF3"/>
          </a:solidFill>
          <a:ln/>
        </p:spPr>
      </p:sp>
      <p:sp>
        <p:nvSpPr>
          <p:cNvPr id="3" name="Shape 1"/>
          <p:cNvSpPr/>
          <p:nvPr/>
        </p:nvSpPr>
        <p:spPr>
          <a:xfrm>
            <a:off x="0" y="0"/>
            <a:ext cx="14630400" cy="8229600"/>
          </a:xfrm>
          <a:prstGeom prst="rect">
            <a:avLst/>
          </a:prstGeom>
          <a:solidFill>
            <a:srgbClr val="FFFFFF">
              <a:alpha val="95000"/>
            </a:srgbClr>
          </a:solidFill>
          <a:ln/>
        </p:spPr>
      </p:sp>
      <p:pic>
        <p:nvPicPr>
          <p:cNvPr id="5" name="Imagen 4" descr="Diagrama&#10;&#10;Descripción generada automáticamente">
            <a:extLst>
              <a:ext uri="{FF2B5EF4-FFF2-40B4-BE49-F238E27FC236}">
                <a16:creationId xmlns:a16="http://schemas.microsoft.com/office/drawing/2014/main" id="{2F53A0A4-8653-EDE6-3F62-10E81C4C2E4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2576313" y="7480069"/>
            <a:ext cx="1838463" cy="640751"/>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lide 14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CECF3"/>
          </a:solidFill>
          <a:ln/>
        </p:spPr>
      </p:sp>
      <p:sp>
        <p:nvSpPr>
          <p:cNvPr id="3" name="Shape 1"/>
          <p:cNvSpPr/>
          <p:nvPr/>
        </p:nvSpPr>
        <p:spPr>
          <a:xfrm>
            <a:off x="0" y="0"/>
            <a:ext cx="14630400" cy="8229600"/>
          </a:xfrm>
          <a:prstGeom prst="rect">
            <a:avLst/>
          </a:prstGeom>
          <a:solidFill>
            <a:srgbClr val="FFFFFF">
              <a:alpha val="95000"/>
            </a:srgbClr>
          </a:solidFill>
          <a:ln/>
        </p:spPr>
      </p:sp>
      <p:pic>
        <p:nvPicPr>
          <p:cNvPr id="5" name="Imagen 4" descr="Diagrama&#10;&#10;Descripción generada automáticamente">
            <a:extLst>
              <a:ext uri="{FF2B5EF4-FFF2-40B4-BE49-F238E27FC236}">
                <a16:creationId xmlns:a16="http://schemas.microsoft.com/office/drawing/2014/main" id="{73C7B61C-8923-23FB-A117-D731BA112EA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2576313" y="7480069"/>
            <a:ext cx="1838463" cy="640751"/>
          </a:xfrm>
          <a:prstGeom prst="rect">
            <a:avLst/>
          </a:prstGeom>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Slide 15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CECF3"/>
          </a:solidFill>
          <a:ln/>
        </p:spPr>
      </p:sp>
      <p:sp>
        <p:nvSpPr>
          <p:cNvPr id="3" name="Shape 1"/>
          <p:cNvSpPr/>
          <p:nvPr/>
        </p:nvSpPr>
        <p:spPr>
          <a:xfrm>
            <a:off x="0" y="0"/>
            <a:ext cx="14630400" cy="8229600"/>
          </a:xfrm>
          <a:prstGeom prst="rect">
            <a:avLst/>
          </a:prstGeom>
          <a:solidFill>
            <a:srgbClr val="FFFFFF">
              <a:alpha val="95000"/>
            </a:srgbClr>
          </a:solidFill>
          <a:ln/>
        </p:spPr>
      </p:sp>
      <p:pic>
        <p:nvPicPr>
          <p:cNvPr id="5" name="Imagen 4" descr="Diagrama&#10;&#10;Descripción generada automáticamente">
            <a:extLst>
              <a:ext uri="{FF2B5EF4-FFF2-40B4-BE49-F238E27FC236}">
                <a16:creationId xmlns:a16="http://schemas.microsoft.com/office/drawing/2014/main" id="{FFE71C73-32E8-0D0C-503E-2878571FA2C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2576313" y="7480069"/>
            <a:ext cx="1838463" cy="640751"/>
          </a:xfrm>
          <a:prstGeom prst="rect">
            <a:avLst/>
          </a:prstGeom>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Slide 16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CECF3"/>
          </a:solidFill>
          <a:ln/>
        </p:spPr>
      </p:sp>
      <p:sp>
        <p:nvSpPr>
          <p:cNvPr id="3" name="Shape 1"/>
          <p:cNvSpPr/>
          <p:nvPr/>
        </p:nvSpPr>
        <p:spPr>
          <a:xfrm>
            <a:off x="0" y="0"/>
            <a:ext cx="14630400" cy="8229600"/>
          </a:xfrm>
          <a:prstGeom prst="rect">
            <a:avLst/>
          </a:prstGeom>
          <a:solidFill>
            <a:srgbClr val="FFFFFF">
              <a:alpha val="95000"/>
            </a:srgbClr>
          </a:solidFill>
          <a:ln/>
        </p:spPr>
      </p:sp>
      <p:pic>
        <p:nvPicPr>
          <p:cNvPr id="5" name="Imagen 4" descr="Diagrama&#10;&#10;Descripción generada automáticamente">
            <a:extLst>
              <a:ext uri="{FF2B5EF4-FFF2-40B4-BE49-F238E27FC236}">
                <a16:creationId xmlns:a16="http://schemas.microsoft.com/office/drawing/2014/main" id="{FEB53416-AD56-CBC7-6BC0-7150AD93521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2576313" y="7480069"/>
            <a:ext cx="1838463" cy="640751"/>
          </a:xfrm>
          <a:prstGeom prst="rect">
            <a:avLst/>
          </a:prstGeom>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Slide 17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CECF3"/>
          </a:solidFill>
          <a:ln/>
        </p:spPr>
      </p:sp>
      <p:sp>
        <p:nvSpPr>
          <p:cNvPr id="3" name="Shape 1"/>
          <p:cNvSpPr/>
          <p:nvPr/>
        </p:nvSpPr>
        <p:spPr>
          <a:xfrm>
            <a:off x="0" y="0"/>
            <a:ext cx="14630400" cy="8229600"/>
          </a:xfrm>
          <a:prstGeom prst="rect">
            <a:avLst/>
          </a:prstGeom>
          <a:solidFill>
            <a:srgbClr val="FFFFFF">
              <a:alpha val="95000"/>
            </a:srgbClr>
          </a:solidFill>
          <a:ln/>
        </p:spPr>
      </p:sp>
      <p:pic>
        <p:nvPicPr>
          <p:cNvPr id="5" name="Imagen 4" descr="Diagrama&#10;&#10;Descripción generada automáticamente">
            <a:extLst>
              <a:ext uri="{FF2B5EF4-FFF2-40B4-BE49-F238E27FC236}">
                <a16:creationId xmlns:a16="http://schemas.microsoft.com/office/drawing/2014/main" id="{E3E3908B-1220-0010-E4AA-EA7948F2E63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2576313" y="7480069"/>
            <a:ext cx="1838463" cy="640751"/>
          </a:xfrm>
          <a:prstGeom prst="rect">
            <a:avLst/>
          </a:prstGeom>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Slide 18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CECF3"/>
          </a:solidFill>
          <a:ln/>
        </p:spPr>
      </p:sp>
      <p:sp>
        <p:nvSpPr>
          <p:cNvPr id="3" name="Shape 1"/>
          <p:cNvSpPr/>
          <p:nvPr/>
        </p:nvSpPr>
        <p:spPr>
          <a:xfrm>
            <a:off x="0" y="0"/>
            <a:ext cx="14630400" cy="8229600"/>
          </a:xfrm>
          <a:prstGeom prst="rect">
            <a:avLst/>
          </a:prstGeom>
          <a:solidFill>
            <a:srgbClr val="FFFFFF">
              <a:alpha val="95000"/>
            </a:srgbClr>
          </a:solidFill>
          <a:ln/>
        </p:spPr>
      </p:sp>
      <p:pic>
        <p:nvPicPr>
          <p:cNvPr id="5" name="Imagen 4" descr="Diagrama&#10;&#10;Descripción generada automáticamente">
            <a:extLst>
              <a:ext uri="{FF2B5EF4-FFF2-40B4-BE49-F238E27FC236}">
                <a16:creationId xmlns:a16="http://schemas.microsoft.com/office/drawing/2014/main" id="{EEAC2B4F-A907-C63B-5F79-9BEC64B2079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2576313" y="7480069"/>
            <a:ext cx="1838463" cy="640751"/>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CECF3"/>
          </a:solidFill>
          <a:ln/>
        </p:spPr>
      </p:sp>
      <p:sp>
        <p:nvSpPr>
          <p:cNvPr id="3" name="Shape 1"/>
          <p:cNvSpPr/>
          <p:nvPr/>
        </p:nvSpPr>
        <p:spPr>
          <a:xfrm>
            <a:off x="0" y="0"/>
            <a:ext cx="14630400" cy="8229600"/>
          </a:xfrm>
          <a:prstGeom prst="rect">
            <a:avLst/>
          </a:prstGeom>
          <a:solidFill>
            <a:srgbClr val="FFFFFF">
              <a:alpha val="95000"/>
            </a:srgbClr>
          </a:solidFill>
          <a:ln/>
        </p:spPr>
      </p:sp>
      <p:pic>
        <p:nvPicPr>
          <p:cNvPr id="7" name="Imagen 6" descr="Diagrama&#10;&#10;Descripción generada automáticamente">
            <a:extLst>
              <a:ext uri="{FF2B5EF4-FFF2-40B4-BE49-F238E27FC236}">
                <a16:creationId xmlns:a16="http://schemas.microsoft.com/office/drawing/2014/main" id="{536B316A-2DFC-E59D-5FB3-A07E5DA4098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2576313" y="7480069"/>
            <a:ext cx="1838463" cy="640751"/>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CECF3"/>
          </a:solidFill>
          <a:ln/>
        </p:spPr>
      </p:sp>
      <p:sp>
        <p:nvSpPr>
          <p:cNvPr id="3" name="Shape 1"/>
          <p:cNvSpPr/>
          <p:nvPr/>
        </p:nvSpPr>
        <p:spPr>
          <a:xfrm>
            <a:off x="0" y="0"/>
            <a:ext cx="14630400" cy="8229600"/>
          </a:xfrm>
          <a:prstGeom prst="rect">
            <a:avLst/>
          </a:prstGeom>
          <a:solidFill>
            <a:srgbClr val="FFFFFF">
              <a:alpha val="95000"/>
            </a:srgbClr>
          </a:solidFill>
          <a:ln/>
        </p:spPr>
      </p:sp>
      <p:pic>
        <p:nvPicPr>
          <p:cNvPr id="5" name="Imagen 4" descr="Diagrama&#10;&#10;Descripción generada automáticamente">
            <a:extLst>
              <a:ext uri="{FF2B5EF4-FFF2-40B4-BE49-F238E27FC236}">
                <a16:creationId xmlns:a16="http://schemas.microsoft.com/office/drawing/2014/main" id="{93F63679-E548-3731-A200-1B48B2BCDF5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2576313" y="7480069"/>
            <a:ext cx="1838463" cy="640751"/>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CECF3"/>
          </a:solidFill>
          <a:ln/>
        </p:spPr>
      </p:sp>
      <p:sp>
        <p:nvSpPr>
          <p:cNvPr id="3" name="Shape 1"/>
          <p:cNvSpPr/>
          <p:nvPr/>
        </p:nvSpPr>
        <p:spPr>
          <a:xfrm>
            <a:off x="0" y="0"/>
            <a:ext cx="14630400" cy="8229600"/>
          </a:xfrm>
          <a:prstGeom prst="rect">
            <a:avLst/>
          </a:prstGeom>
          <a:solidFill>
            <a:srgbClr val="FFFFFF">
              <a:alpha val="95000"/>
            </a:srgbClr>
          </a:solidFill>
          <a:ln/>
        </p:spPr>
      </p:sp>
      <p:pic>
        <p:nvPicPr>
          <p:cNvPr id="5" name="Imagen 4" descr="Diagrama&#10;&#10;Descripción generada automáticamente">
            <a:extLst>
              <a:ext uri="{FF2B5EF4-FFF2-40B4-BE49-F238E27FC236}">
                <a16:creationId xmlns:a16="http://schemas.microsoft.com/office/drawing/2014/main" id="{33F7FCCA-43E4-C827-F061-88607C6435C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2576313" y="7480069"/>
            <a:ext cx="1838463" cy="640751"/>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CECF3"/>
          </a:solidFill>
          <a:ln/>
        </p:spPr>
      </p:sp>
      <p:sp>
        <p:nvSpPr>
          <p:cNvPr id="3" name="Shape 1"/>
          <p:cNvSpPr/>
          <p:nvPr/>
        </p:nvSpPr>
        <p:spPr>
          <a:xfrm>
            <a:off x="0" y="0"/>
            <a:ext cx="14630400" cy="8229600"/>
          </a:xfrm>
          <a:prstGeom prst="rect">
            <a:avLst/>
          </a:prstGeom>
          <a:solidFill>
            <a:srgbClr val="FFFFFF">
              <a:alpha val="95000"/>
            </a:srgbClr>
          </a:solidFill>
          <a:ln/>
        </p:spPr>
      </p:sp>
      <p:pic>
        <p:nvPicPr>
          <p:cNvPr id="5" name="Imagen 4" descr="Diagrama&#10;&#10;Descripción generada automáticamente">
            <a:extLst>
              <a:ext uri="{FF2B5EF4-FFF2-40B4-BE49-F238E27FC236}">
                <a16:creationId xmlns:a16="http://schemas.microsoft.com/office/drawing/2014/main" id="{CEE8DAFC-33CF-E52B-5A10-BA9D9525583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2576313" y="7480069"/>
            <a:ext cx="1838463" cy="640751"/>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CECF3"/>
          </a:solidFill>
          <a:ln/>
        </p:spPr>
      </p:sp>
      <p:sp>
        <p:nvSpPr>
          <p:cNvPr id="3" name="Shape 1"/>
          <p:cNvSpPr/>
          <p:nvPr/>
        </p:nvSpPr>
        <p:spPr>
          <a:xfrm>
            <a:off x="0" y="0"/>
            <a:ext cx="14630400" cy="8229600"/>
          </a:xfrm>
          <a:prstGeom prst="rect">
            <a:avLst/>
          </a:prstGeom>
          <a:solidFill>
            <a:srgbClr val="FFFFFF">
              <a:alpha val="95000"/>
            </a:srgbClr>
          </a:solidFill>
          <a:ln/>
        </p:spPr>
      </p:sp>
      <p:pic>
        <p:nvPicPr>
          <p:cNvPr id="5" name="Imagen 4" descr="Diagrama&#10;&#10;Descripción generada automáticamente">
            <a:extLst>
              <a:ext uri="{FF2B5EF4-FFF2-40B4-BE49-F238E27FC236}">
                <a16:creationId xmlns:a16="http://schemas.microsoft.com/office/drawing/2014/main" id="{90A270A3-19FD-5A90-0B18-FA69200A41D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2576313" y="7480069"/>
            <a:ext cx="1838463" cy="640751"/>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CECF3"/>
          </a:solidFill>
          <a:ln/>
        </p:spPr>
      </p:sp>
      <p:sp>
        <p:nvSpPr>
          <p:cNvPr id="3" name="Shape 1"/>
          <p:cNvSpPr/>
          <p:nvPr/>
        </p:nvSpPr>
        <p:spPr>
          <a:xfrm>
            <a:off x="0" y="0"/>
            <a:ext cx="14630400" cy="8229600"/>
          </a:xfrm>
          <a:prstGeom prst="rect">
            <a:avLst/>
          </a:prstGeom>
          <a:solidFill>
            <a:srgbClr val="FFFFFF">
              <a:alpha val="95000"/>
            </a:srgbClr>
          </a:solidFill>
          <a:ln/>
        </p:spPr>
      </p:sp>
      <p:pic>
        <p:nvPicPr>
          <p:cNvPr id="5" name="Imagen 4" descr="Diagrama&#10;&#10;Descripción generada automáticamente">
            <a:extLst>
              <a:ext uri="{FF2B5EF4-FFF2-40B4-BE49-F238E27FC236}">
                <a16:creationId xmlns:a16="http://schemas.microsoft.com/office/drawing/2014/main" id="{D7B195D2-585D-58D7-BB23-3C8D5D2C752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2576313" y="7480069"/>
            <a:ext cx="1838463" cy="640751"/>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CECF3"/>
          </a:solidFill>
          <a:ln/>
        </p:spPr>
      </p:sp>
      <p:sp>
        <p:nvSpPr>
          <p:cNvPr id="3" name="Shape 1"/>
          <p:cNvSpPr/>
          <p:nvPr/>
        </p:nvSpPr>
        <p:spPr>
          <a:xfrm>
            <a:off x="0" y="0"/>
            <a:ext cx="14630400" cy="8229600"/>
          </a:xfrm>
          <a:prstGeom prst="rect">
            <a:avLst/>
          </a:prstGeom>
          <a:solidFill>
            <a:srgbClr val="FFFFFF">
              <a:alpha val="95000"/>
            </a:srgbClr>
          </a:solidFill>
          <a:ln/>
        </p:spPr>
      </p:sp>
      <p:pic>
        <p:nvPicPr>
          <p:cNvPr id="5" name="Imagen 4" descr="Diagrama&#10;&#10;Descripción generada automáticamente">
            <a:extLst>
              <a:ext uri="{FF2B5EF4-FFF2-40B4-BE49-F238E27FC236}">
                <a16:creationId xmlns:a16="http://schemas.microsoft.com/office/drawing/2014/main" id="{0C8FCBF8-DCCE-FA46-D653-DB6012DEB6B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2576313" y="7480069"/>
            <a:ext cx="1838463" cy="640751"/>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CECF3"/>
          </a:solidFill>
          <a:ln/>
        </p:spPr>
      </p:sp>
      <p:sp>
        <p:nvSpPr>
          <p:cNvPr id="3" name="Shape 1"/>
          <p:cNvSpPr/>
          <p:nvPr/>
        </p:nvSpPr>
        <p:spPr>
          <a:xfrm>
            <a:off x="0" y="0"/>
            <a:ext cx="14630400" cy="8229600"/>
          </a:xfrm>
          <a:prstGeom prst="rect">
            <a:avLst/>
          </a:prstGeom>
          <a:solidFill>
            <a:srgbClr val="FFFFFF">
              <a:alpha val="95000"/>
            </a:srgbClr>
          </a:solidFill>
          <a:ln/>
        </p:spPr>
      </p:sp>
      <p:pic>
        <p:nvPicPr>
          <p:cNvPr id="5" name="Imagen 4" descr="Diagrama&#10;&#10;Descripción generada automáticamente">
            <a:extLst>
              <a:ext uri="{FF2B5EF4-FFF2-40B4-BE49-F238E27FC236}">
                <a16:creationId xmlns:a16="http://schemas.microsoft.com/office/drawing/2014/main" id="{86594824-D6D9-45A1-E36A-3C3104C2042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2576313" y="7480069"/>
            <a:ext cx="1838463" cy="640751"/>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Imagen 2" descr="Diagrama&#10;&#10;Descripción generada automáticamente">
            <a:extLst>
              <a:ext uri="{FF2B5EF4-FFF2-40B4-BE49-F238E27FC236}">
                <a16:creationId xmlns:a16="http://schemas.microsoft.com/office/drawing/2014/main" id="{662874AC-8680-777F-6B38-29973524203B}"/>
              </a:ext>
            </a:extLst>
          </p:cNvPr>
          <p:cNvPicPr>
            <a:picLocks noChangeAspect="1"/>
          </p:cNvPicPr>
          <p:nvPr userDrawn="1"/>
        </p:nvPicPr>
        <p:blipFill>
          <a:blip r:embed="rId21" cstate="screen">
            <a:extLst>
              <a:ext uri="{28A0092B-C50C-407E-A947-70E740481C1C}">
                <a14:useLocalDpi xmlns:a14="http://schemas.microsoft.com/office/drawing/2010/main"/>
              </a:ext>
            </a:extLst>
          </a:blip>
          <a:stretch>
            <a:fillRect/>
          </a:stretch>
        </p:blipFill>
        <p:spPr>
          <a:xfrm>
            <a:off x="12576313" y="7480069"/>
            <a:ext cx="1838463" cy="640751"/>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Lst>
  <p:hf sldNum="0" hdr="0" ftr="0" dt="0"/>
  <p:txStyles>
    <p:titleStyle>
      <a:lvl1pPr algn="ctr" defTabSz="914377" rtl="0" eaLnBrk="1" latinLnBrk="0" hangingPunct="1">
        <a:spcBef>
          <a:spcPct val="0"/>
        </a:spcBef>
        <a:buNone/>
        <a:defRPr sz="4400" kern="1200">
          <a:solidFill>
            <a:schemeClr val="tx1"/>
          </a:solidFill>
          <a:latin typeface="+mj-lt"/>
          <a:ea typeface="+mj-ea"/>
          <a:cs typeface="+mj-cs"/>
        </a:defRPr>
      </a:lvl1pPr>
    </p:titleStyle>
    <p:bodyStyle>
      <a:lvl1pPr marL="342891" indent="-342891" algn="l" defTabSz="914377"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32" indent="-285744" algn="l" defTabSz="914377"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71" indent="-228594" algn="l" defTabSz="914377"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60"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349"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1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image" Target="../media/image21.jpe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14.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15.xml"/><Relationship Id="rId4" Type="http://schemas.openxmlformats.org/officeDocument/2006/relationships/image" Target="../media/image27.jpeg"/></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0.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7802" y="1950305"/>
            <a:ext cx="4919305" cy="4328993"/>
          </a:xfrm>
          <a:prstGeom prst="rect">
            <a:avLst/>
          </a:prstGeom>
        </p:spPr>
      </p:pic>
      <p:sp>
        <p:nvSpPr>
          <p:cNvPr id="3" name="Text 0"/>
          <p:cNvSpPr/>
          <p:nvPr/>
        </p:nvSpPr>
        <p:spPr>
          <a:xfrm>
            <a:off x="6280189" y="2144844"/>
            <a:ext cx="7556421" cy="1665156"/>
          </a:xfrm>
          <a:prstGeom prst="rect">
            <a:avLst/>
          </a:prstGeom>
          <a:noFill/>
          <a:ln/>
        </p:spPr>
        <p:txBody>
          <a:bodyPr wrap="square" lIns="0" tIns="0" rIns="0" bIns="0" rtlCol="0" anchor="t"/>
          <a:lstStyle/>
          <a:p>
            <a:pPr>
              <a:lnSpc>
                <a:spcPts val="5551"/>
              </a:lnSpc>
            </a:pPr>
            <a:r>
              <a:rPr lang="en-US" sz="6600" b="1" dirty="0">
                <a:solidFill>
                  <a:schemeClr val="accent2"/>
                </a:solidFill>
                <a:latin typeface="Arial" panose="020B0604020202020204" pitchFamily="34" charset="0"/>
                <a:ea typeface="Raleway" pitchFamily="34" charset="-122"/>
                <a:cs typeface="Arial" panose="020B0604020202020204" pitchFamily="34" charset="0"/>
              </a:rPr>
              <a:t>Acogida del proceso sinodal</a:t>
            </a:r>
            <a:endParaRPr lang="en-US" sz="6600" dirty="0">
              <a:solidFill>
                <a:schemeClr val="accent2"/>
              </a:solidFill>
              <a:latin typeface="Arial" panose="020B0604020202020204" pitchFamily="34" charset="0"/>
              <a:cs typeface="Arial" panose="020B0604020202020204" pitchFamily="34" charset="0"/>
            </a:endParaRPr>
          </a:p>
        </p:txBody>
      </p:sp>
      <p:sp>
        <p:nvSpPr>
          <p:cNvPr id="4" name="Text 1"/>
          <p:cNvSpPr/>
          <p:nvPr/>
        </p:nvSpPr>
        <p:spPr>
          <a:xfrm>
            <a:off x="6280188" y="3810000"/>
            <a:ext cx="7556421" cy="725805"/>
          </a:xfrm>
          <a:prstGeom prst="rect">
            <a:avLst/>
          </a:prstGeom>
          <a:noFill/>
          <a:ln/>
        </p:spPr>
        <p:txBody>
          <a:bodyPr wrap="square" lIns="0" tIns="0" rIns="0" bIns="0" rtlCol="0" anchor="t"/>
          <a:lstStyle/>
          <a:p>
            <a:pPr>
              <a:lnSpc>
                <a:spcPts val="2851"/>
              </a:lnSpc>
            </a:pPr>
            <a:r>
              <a:rPr lang="en-US" sz="3200" dirty="0">
                <a:solidFill>
                  <a:srgbClr val="3C3939"/>
                </a:solidFill>
                <a:latin typeface="Arial" panose="020B0604020202020204" pitchFamily="34" charset="0"/>
                <a:ea typeface="Roboto" pitchFamily="34" charset="-122"/>
                <a:cs typeface="Arial" panose="020B0604020202020204" pitchFamily="34" charset="0"/>
              </a:rPr>
              <a:t>Propuestas de trabajo</a:t>
            </a:r>
            <a:r>
              <a:rPr lang="en-US" sz="2000" dirty="0">
                <a:solidFill>
                  <a:srgbClr val="3C3939"/>
                </a:solidFill>
                <a:latin typeface="Roboto" pitchFamily="34" charset="0"/>
                <a:ea typeface="Roboto" pitchFamily="34" charset="-122"/>
                <a:cs typeface="Roboto" pitchFamily="34" charset="-120"/>
              </a:rPr>
              <a:t>.</a:t>
            </a:r>
            <a:endParaRPr lang="en-US" sz="2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3" name="Text 0"/>
          <p:cNvSpPr/>
          <p:nvPr/>
        </p:nvSpPr>
        <p:spPr>
          <a:xfrm>
            <a:off x="793790" y="930116"/>
            <a:ext cx="6283167" cy="496133"/>
          </a:xfrm>
          <a:prstGeom prst="rect">
            <a:avLst/>
          </a:prstGeom>
          <a:noFill/>
          <a:ln/>
        </p:spPr>
        <p:txBody>
          <a:bodyPr wrap="none" lIns="0" tIns="0" rIns="0" bIns="0" rtlCol="0" anchor="t"/>
          <a:lstStyle/>
          <a:p>
            <a:pPr>
              <a:lnSpc>
                <a:spcPts val="3900"/>
              </a:lnSpc>
            </a:pPr>
            <a:r>
              <a:rPr lang="en-US" sz="4400" b="1">
                <a:solidFill>
                  <a:srgbClr val="C00000"/>
                </a:solidFill>
                <a:latin typeface="Arial" panose="020B0604020202020204" pitchFamily="34" charset="0"/>
                <a:ea typeface="Raleway" pitchFamily="34" charset="-122"/>
                <a:cs typeface="Arial" panose="020B0604020202020204" pitchFamily="34" charset="0"/>
              </a:rPr>
              <a:t>Conversión de los procesos</a:t>
            </a:r>
            <a:endParaRPr lang="en-US" sz="4400">
              <a:solidFill>
                <a:srgbClr val="C00000"/>
              </a:solidFill>
              <a:latin typeface="Arial" panose="020B0604020202020204" pitchFamily="34" charset="0"/>
              <a:cs typeface="Arial" panose="020B0604020202020204" pitchFamily="34" charset="0"/>
            </a:endParaRPr>
          </a:p>
        </p:txBody>
      </p:sp>
      <p:pic>
        <p:nvPicPr>
          <p:cNvPr id="4" name="Image 1" descr="preencoded.png"/>
          <p:cNvPicPr>
            <a:picLocks noChangeAspect="1"/>
          </p:cNvPicPr>
          <p:nvPr/>
        </p:nvPicPr>
        <p:blipFill>
          <a:blip r:embed="rId3"/>
          <a:stretch>
            <a:fillRect/>
          </a:stretch>
        </p:blipFill>
        <p:spPr>
          <a:xfrm>
            <a:off x="793791" y="1664376"/>
            <a:ext cx="396835" cy="396835"/>
          </a:xfrm>
          <a:prstGeom prst="rect">
            <a:avLst/>
          </a:prstGeom>
        </p:spPr>
      </p:pic>
      <p:sp>
        <p:nvSpPr>
          <p:cNvPr id="5" name="Text 1"/>
          <p:cNvSpPr/>
          <p:nvPr/>
        </p:nvSpPr>
        <p:spPr>
          <a:xfrm>
            <a:off x="793792" y="2219922"/>
            <a:ext cx="4343281" cy="248007"/>
          </a:xfrm>
          <a:prstGeom prst="rect">
            <a:avLst/>
          </a:prstGeom>
          <a:noFill/>
          <a:ln/>
        </p:spPr>
        <p:txBody>
          <a:bodyPr wrap="none" lIns="0" tIns="0" rIns="0" bIns="0" rtlCol="0" anchor="t"/>
          <a:lstStyle/>
          <a:p>
            <a:pPr>
              <a:lnSpc>
                <a:spcPts val="1951"/>
              </a:lnSpc>
            </a:pPr>
            <a:r>
              <a:rPr lang="en-US" sz="2000" b="1">
                <a:solidFill>
                  <a:srgbClr val="3C3939"/>
                </a:solidFill>
                <a:latin typeface="Arial" panose="020B0604020202020204" pitchFamily="34" charset="0"/>
                <a:ea typeface="Raleway" pitchFamily="34" charset="-122"/>
                <a:cs typeface="Arial" panose="020B0604020202020204" pitchFamily="34" charset="0"/>
              </a:rPr>
              <a:t>Discernimiento eclesial para la misión. (81-86)</a:t>
            </a:r>
            <a:endParaRPr lang="en-US" sz="2000">
              <a:latin typeface="Arial" panose="020B0604020202020204" pitchFamily="34" charset="0"/>
              <a:cs typeface="Arial" panose="020B0604020202020204" pitchFamily="34" charset="0"/>
            </a:endParaRPr>
          </a:p>
        </p:txBody>
      </p:sp>
      <p:pic>
        <p:nvPicPr>
          <p:cNvPr id="6" name="Image 2" descr="preencoded.png"/>
          <p:cNvPicPr>
            <a:picLocks noChangeAspect="1"/>
          </p:cNvPicPr>
          <p:nvPr/>
        </p:nvPicPr>
        <p:blipFill>
          <a:blip r:embed="rId4"/>
          <a:stretch>
            <a:fillRect/>
          </a:stretch>
        </p:blipFill>
        <p:spPr>
          <a:xfrm>
            <a:off x="793791" y="2944179"/>
            <a:ext cx="396835" cy="396835"/>
          </a:xfrm>
          <a:prstGeom prst="rect">
            <a:avLst/>
          </a:prstGeom>
        </p:spPr>
      </p:pic>
      <p:sp>
        <p:nvSpPr>
          <p:cNvPr id="7" name="Text 2"/>
          <p:cNvSpPr/>
          <p:nvPr/>
        </p:nvSpPr>
        <p:spPr>
          <a:xfrm>
            <a:off x="793791" y="3499725"/>
            <a:ext cx="5598200" cy="248007"/>
          </a:xfrm>
          <a:prstGeom prst="rect">
            <a:avLst/>
          </a:prstGeom>
          <a:noFill/>
          <a:ln/>
        </p:spPr>
        <p:txBody>
          <a:bodyPr wrap="none" lIns="0" tIns="0" rIns="0" bIns="0" rtlCol="0" anchor="t"/>
          <a:lstStyle/>
          <a:p>
            <a:pPr>
              <a:lnSpc>
                <a:spcPts val="1951"/>
              </a:lnSpc>
            </a:pPr>
            <a:r>
              <a:rPr lang="en-US" sz="2000" b="1">
                <a:solidFill>
                  <a:srgbClr val="3C3939"/>
                </a:solidFill>
                <a:latin typeface="Arial" panose="020B0604020202020204" pitchFamily="34" charset="0"/>
                <a:ea typeface="Raleway" pitchFamily="34" charset="-122"/>
                <a:cs typeface="Arial" panose="020B0604020202020204" pitchFamily="34" charset="0"/>
              </a:rPr>
              <a:t>Articulación de los procesos de toma de decisiones </a:t>
            </a:r>
            <a:r>
              <a:rPr lang="en-US" sz="2000">
                <a:solidFill>
                  <a:srgbClr val="3C3939"/>
                </a:solidFill>
                <a:latin typeface="Arial" panose="020B0604020202020204" pitchFamily="34" charset="0"/>
                <a:ea typeface="Raleway" pitchFamily="34" charset="-122"/>
                <a:cs typeface="Arial" panose="020B0604020202020204" pitchFamily="34" charset="0"/>
              </a:rPr>
              <a:t>(87-94).</a:t>
            </a:r>
            <a:endParaRPr lang="en-US" sz="2000">
              <a:latin typeface="Arial" panose="020B0604020202020204" pitchFamily="34" charset="0"/>
              <a:cs typeface="Arial" panose="020B0604020202020204" pitchFamily="34" charset="0"/>
            </a:endParaRPr>
          </a:p>
        </p:txBody>
      </p:sp>
      <p:pic>
        <p:nvPicPr>
          <p:cNvPr id="8" name="Image 3" descr="preencoded.png"/>
          <p:cNvPicPr>
            <a:picLocks noChangeAspect="1"/>
          </p:cNvPicPr>
          <p:nvPr/>
        </p:nvPicPr>
        <p:blipFill>
          <a:blip r:embed="rId5"/>
          <a:stretch>
            <a:fillRect/>
          </a:stretch>
        </p:blipFill>
        <p:spPr>
          <a:xfrm>
            <a:off x="793791" y="4223981"/>
            <a:ext cx="396835" cy="396835"/>
          </a:xfrm>
          <a:prstGeom prst="rect">
            <a:avLst/>
          </a:prstGeom>
        </p:spPr>
      </p:pic>
      <p:sp>
        <p:nvSpPr>
          <p:cNvPr id="9" name="Text 3"/>
          <p:cNvSpPr/>
          <p:nvPr/>
        </p:nvSpPr>
        <p:spPr>
          <a:xfrm>
            <a:off x="793790" y="4779527"/>
            <a:ext cx="4093727" cy="248007"/>
          </a:xfrm>
          <a:prstGeom prst="rect">
            <a:avLst/>
          </a:prstGeom>
          <a:noFill/>
          <a:ln/>
        </p:spPr>
        <p:txBody>
          <a:bodyPr wrap="none" lIns="0" tIns="0" rIns="0" bIns="0" rtlCol="0" anchor="t"/>
          <a:lstStyle/>
          <a:p>
            <a:pPr>
              <a:lnSpc>
                <a:spcPts val="1951"/>
              </a:lnSpc>
            </a:pPr>
            <a:r>
              <a:rPr lang="en-US" sz="2000" b="1">
                <a:solidFill>
                  <a:srgbClr val="3C3939"/>
                </a:solidFill>
                <a:latin typeface="Arial" panose="020B0604020202020204" pitchFamily="34" charset="0"/>
                <a:ea typeface="Raleway" pitchFamily="34" charset="-122"/>
                <a:cs typeface="Arial" panose="020B0604020202020204" pitchFamily="34" charset="0"/>
              </a:rPr>
              <a:t>Transparencia, rendir cuentas y evaluación.</a:t>
            </a:r>
            <a:endParaRPr lang="en-US" sz="2000">
              <a:latin typeface="Arial" panose="020B0604020202020204" pitchFamily="34" charset="0"/>
              <a:cs typeface="Arial" panose="020B0604020202020204" pitchFamily="34" charset="0"/>
            </a:endParaRPr>
          </a:p>
        </p:txBody>
      </p:sp>
      <p:pic>
        <p:nvPicPr>
          <p:cNvPr id="10" name="Image 4" descr="preencoded.png"/>
          <p:cNvPicPr>
            <a:picLocks noChangeAspect="1"/>
          </p:cNvPicPr>
          <p:nvPr/>
        </p:nvPicPr>
        <p:blipFill>
          <a:blip r:embed="rId6"/>
          <a:stretch>
            <a:fillRect/>
          </a:stretch>
        </p:blipFill>
        <p:spPr>
          <a:xfrm>
            <a:off x="793791" y="5503784"/>
            <a:ext cx="396835" cy="396835"/>
          </a:xfrm>
          <a:prstGeom prst="rect">
            <a:avLst/>
          </a:prstGeom>
        </p:spPr>
      </p:pic>
      <p:sp>
        <p:nvSpPr>
          <p:cNvPr id="11" name="Text 4"/>
          <p:cNvSpPr/>
          <p:nvPr/>
        </p:nvSpPr>
        <p:spPr>
          <a:xfrm>
            <a:off x="793791" y="6059330"/>
            <a:ext cx="7556421" cy="1686520"/>
          </a:xfrm>
          <a:prstGeom prst="rect">
            <a:avLst/>
          </a:prstGeom>
          <a:noFill/>
          <a:ln/>
        </p:spPr>
        <p:txBody>
          <a:bodyPr wrap="square" lIns="0" tIns="0" rIns="0" bIns="0" rtlCol="0" anchor="t"/>
          <a:lstStyle/>
          <a:p>
            <a:pPr>
              <a:lnSpc>
                <a:spcPts val="1951"/>
              </a:lnSpc>
            </a:pPr>
            <a:r>
              <a:rPr lang="en-US" sz="2000">
                <a:solidFill>
                  <a:srgbClr val="3C3939"/>
                </a:solidFill>
                <a:latin typeface="Arial" panose="020B0604020202020204" pitchFamily="34" charset="0"/>
                <a:ea typeface="Raleway" pitchFamily="34" charset="-122"/>
                <a:cs typeface="Arial" panose="020B0604020202020204" pitchFamily="34" charset="0"/>
              </a:rPr>
              <a:t>Tenemos que darnos cuenta de que no se trata de un empeño burocrático porque sí, sino de un esfuerzo comunicativo que se revela como una poderosa herramienta educativa para cambiar la cultura, además de permitirnos dar mayor visibilidad a muchas iniciativas valiosas de la Iglesia y sus instituciones, que con demasiada frecuencia permanecen ocultas. (DF 102 final)</a:t>
            </a:r>
            <a:endParaRPr lang="en-US" sz="2000">
              <a:latin typeface="Arial" panose="020B0604020202020204" pitchFamily="34" charset="0"/>
              <a:cs typeface="Arial" panose="020B0604020202020204" pitchFamily="34" charset="0"/>
            </a:endParaRPr>
          </a:p>
        </p:txBody>
      </p:sp>
      <p:pic>
        <p:nvPicPr>
          <p:cNvPr id="16" name="Imagen 15" descr="Un grupo de personas sentadas en un auditorio&#10;&#10;Descripción generada automáticamente">
            <a:extLst>
              <a:ext uri="{FF2B5EF4-FFF2-40B4-BE49-F238E27FC236}">
                <a16:creationId xmlns:a16="http://schemas.microsoft.com/office/drawing/2014/main" id="{7CDC6776-4EDA-3870-9996-1F85BA3E51E5}"/>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9685866" y="0"/>
            <a:ext cx="4944534" cy="82296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sp>
        <p:nvSpPr>
          <p:cNvPr id="3" name="Text 0"/>
          <p:cNvSpPr/>
          <p:nvPr/>
        </p:nvSpPr>
        <p:spPr>
          <a:xfrm>
            <a:off x="793789" y="3468969"/>
            <a:ext cx="6354843" cy="510303"/>
          </a:xfrm>
          <a:prstGeom prst="rect">
            <a:avLst/>
          </a:prstGeom>
          <a:noFill/>
          <a:ln/>
        </p:spPr>
        <p:txBody>
          <a:bodyPr wrap="none" lIns="0" tIns="0" rIns="0" bIns="0" rtlCol="0" anchor="t"/>
          <a:lstStyle/>
          <a:p>
            <a:pPr>
              <a:lnSpc>
                <a:spcPts val="4000"/>
              </a:lnSpc>
            </a:pPr>
            <a:r>
              <a:rPr lang="en-US" sz="4400" b="1">
                <a:solidFill>
                  <a:srgbClr val="C00000"/>
                </a:solidFill>
                <a:latin typeface="Arial" panose="020B0604020202020204" pitchFamily="34" charset="0"/>
                <a:ea typeface="Raleway" pitchFamily="34" charset="-122"/>
                <a:cs typeface="Arial" panose="020B0604020202020204" pitchFamily="34" charset="0"/>
              </a:rPr>
              <a:t>Medios</a:t>
            </a:r>
            <a:r>
              <a:rPr lang="en-US" sz="4400">
                <a:solidFill>
                  <a:srgbClr val="C00000"/>
                </a:solidFill>
                <a:latin typeface="Arial" panose="020B0604020202020204" pitchFamily="34" charset="0"/>
                <a:ea typeface="Raleway" pitchFamily="34" charset="-122"/>
                <a:cs typeface="Arial" panose="020B0604020202020204" pitchFamily="34" charset="0"/>
              </a:rPr>
              <a:t>… </a:t>
            </a:r>
            <a:endParaRPr lang="en-US" sz="4400">
              <a:solidFill>
                <a:srgbClr val="C00000"/>
              </a:solidFill>
              <a:latin typeface="Arial" panose="020B0604020202020204" pitchFamily="34" charset="0"/>
              <a:cs typeface="Arial" panose="020B0604020202020204" pitchFamily="34" charset="0"/>
            </a:endParaRPr>
          </a:p>
        </p:txBody>
      </p:sp>
      <p:pic>
        <p:nvPicPr>
          <p:cNvPr id="4" name="Image 1" descr="preencoded.png"/>
          <p:cNvPicPr>
            <a:picLocks noChangeAspect="1"/>
          </p:cNvPicPr>
          <p:nvPr/>
        </p:nvPicPr>
        <p:blipFill>
          <a:blip r:embed="rId3"/>
          <a:stretch>
            <a:fillRect/>
          </a:stretch>
        </p:blipFill>
        <p:spPr>
          <a:xfrm>
            <a:off x="793789" y="4423591"/>
            <a:ext cx="612339" cy="612339"/>
          </a:xfrm>
          <a:prstGeom prst="rect">
            <a:avLst/>
          </a:prstGeom>
        </p:spPr>
      </p:pic>
      <p:sp>
        <p:nvSpPr>
          <p:cNvPr id="5" name="Text 1"/>
          <p:cNvSpPr/>
          <p:nvPr/>
        </p:nvSpPr>
        <p:spPr>
          <a:xfrm>
            <a:off x="793791" y="5155339"/>
            <a:ext cx="8112323" cy="318849"/>
          </a:xfrm>
          <a:prstGeom prst="rect">
            <a:avLst/>
          </a:prstGeom>
          <a:noFill/>
          <a:ln/>
        </p:spPr>
        <p:txBody>
          <a:bodyPr wrap="none" lIns="0" tIns="0" rIns="0" bIns="0" rtlCol="0" anchor="t"/>
          <a:lstStyle/>
          <a:p>
            <a:pPr>
              <a:lnSpc>
                <a:spcPts val="2500"/>
              </a:lnSpc>
            </a:pPr>
            <a:r>
              <a:rPr lang="en-US" sz="2000" b="1">
                <a:solidFill>
                  <a:srgbClr val="3C3939"/>
                </a:solidFill>
                <a:latin typeface="Arial" panose="020B0604020202020204" pitchFamily="34" charset="0"/>
                <a:ea typeface="Raleway" pitchFamily="34" charset="-122"/>
                <a:cs typeface="Arial" panose="020B0604020202020204" pitchFamily="34" charset="0"/>
              </a:rPr>
              <a:t>La Conversación en el Espíritu: </a:t>
            </a:r>
            <a:r>
              <a:rPr lang="en-US" sz="2000">
                <a:solidFill>
                  <a:srgbClr val="3C3939"/>
                </a:solidFill>
                <a:latin typeface="Arial" panose="020B0604020202020204" pitchFamily="34" charset="0"/>
                <a:ea typeface="Raleway" pitchFamily="34" charset="-122"/>
                <a:cs typeface="Arial" panose="020B0604020202020204" pitchFamily="34" charset="0"/>
              </a:rPr>
              <a:t>un método apto de trabajo sinodal</a:t>
            </a:r>
            <a:r>
              <a:rPr lang="en-US" sz="2000" b="1">
                <a:solidFill>
                  <a:srgbClr val="3C3939"/>
                </a:solidFill>
                <a:latin typeface="Arial" panose="020B0604020202020204" pitchFamily="34" charset="0"/>
                <a:ea typeface="Raleway" pitchFamily="34" charset="-122"/>
                <a:cs typeface="Arial" panose="020B0604020202020204" pitchFamily="34" charset="0"/>
              </a:rPr>
              <a:t>.</a:t>
            </a:r>
            <a:endParaRPr lang="en-US" sz="2000">
              <a:latin typeface="Arial" panose="020B0604020202020204" pitchFamily="34" charset="0"/>
              <a:cs typeface="Arial" panose="020B0604020202020204" pitchFamily="34" charset="0"/>
            </a:endParaRPr>
          </a:p>
        </p:txBody>
      </p:sp>
      <p:pic>
        <p:nvPicPr>
          <p:cNvPr id="6" name="Image 2" descr="preencoded.png"/>
          <p:cNvPicPr>
            <a:picLocks noChangeAspect="1"/>
          </p:cNvPicPr>
          <p:nvPr/>
        </p:nvPicPr>
        <p:blipFill>
          <a:blip r:embed="rId4"/>
          <a:stretch>
            <a:fillRect/>
          </a:stretch>
        </p:blipFill>
        <p:spPr>
          <a:xfrm>
            <a:off x="793789" y="5764794"/>
            <a:ext cx="612339" cy="612339"/>
          </a:xfrm>
          <a:prstGeom prst="rect">
            <a:avLst/>
          </a:prstGeom>
        </p:spPr>
      </p:pic>
      <p:sp>
        <p:nvSpPr>
          <p:cNvPr id="7" name="Text 2"/>
          <p:cNvSpPr/>
          <p:nvPr/>
        </p:nvSpPr>
        <p:spPr>
          <a:xfrm>
            <a:off x="793791" y="6428810"/>
            <a:ext cx="13042821" cy="956548"/>
          </a:xfrm>
          <a:prstGeom prst="rect">
            <a:avLst/>
          </a:prstGeom>
          <a:noFill/>
          <a:ln/>
        </p:spPr>
        <p:txBody>
          <a:bodyPr wrap="square" lIns="0" tIns="0" rIns="0" bIns="0" rtlCol="0" anchor="t"/>
          <a:lstStyle/>
          <a:p>
            <a:pPr>
              <a:lnSpc>
                <a:spcPts val="2500"/>
              </a:lnSpc>
            </a:pPr>
            <a:r>
              <a:rPr lang="en-US" sz="2000">
                <a:solidFill>
                  <a:srgbClr val="3C3939"/>
                </a:solidFill>
                <a:latin typeface="Arial" panose="020B0604020202020204" pitchFamily="34" charset="0"/>
                <a:ea typeface="Raleway" pitchFamily="34" charset="-122"/>
                <a:cs typeface="Arial" panose="020B0604020202020204" pitchFamily="34" charset="0"/>
              </a:rPr>
              <a:t>También debe preverse que los miembros de los consejos pastorales diocesano y parroquial tengan la facultad de </a:t>
            </a:r>
            <a:r>
              <a:rPr lang="en-US" sz="2000" b="1">
                <a:solidFill>
                  <a:srgbClr val="3C3939"/>
                </a:solidFill>
                <a:latin typeface="Arial" panose="020B0604020202020204" pitchFamily="34" charset="0"/>
                <a:ea typeface="Raleway" pitchFamily="34" charset="-122"/>
                <a:cs typeface="Arial" panose="020B0604020202020204" pitchFamily="34" charset="0"/>
              </a:rPr>
              <a:t>proponer puntos para incluir en el orden del día, </a:t>
            </a:r>
            <a:r>
              <a:rPr lang="en-US" sz="2000">
                <a:solidFill>
                  <a:srgbClr val="3C3939"/>
                </a:solidFill>
                <a:latin typeface="Arial" panose="020B0604020202020204" pitchFamily="34" charset="0"/>
                <a:ea typeface="Raleway" pitchFamily="34" charset="-122"/>
                <a:cs typeface="Arial" panose="020B0604020202020204" pitchFamily="34" charset="0"/>
              </a:rPr>
              <a:t>por analogía con los miembros del Consejo Presbiteral. </a:t>
            </a:r>
          </a:p>
          <a:p>
            <a:pPr>
              <a:lnSpc>
                <a:spcPts val="2500"/>
              </a:lnSpc>
            </a:pPr>
            <a:r>
              <a:rPr lang="en-US">
                <a:solidFill>
                  <a:srgbClr val="3C3939"/>
                </a:solidFill>
                <a:latin typeface="Arial" panose="020B0604020202020204" pitchFamily="34" charset="0"/>
                <a:ea typeface="Raleway" pitchFamily="34" charset="-122"/>
                <a:cs typeface="Arial" panose="020B0604020202020204" pitchFamily="34" charset="0"/>
              </a:rPr>
              <a:t>(DF 105)</a:t>
            </a:r>
            <a:endParaRPr lang="en-US">
              <a:latin typeface="Arial" panose="020B0604020202020204" pitchFamily="34" charset="0"/>
              <a:cs typeface="Arial" panose="020B0604020202020204" pitchFamily="34" charset="0"/>
            </a:endParaRPr>
          </a:p>
        </p:txBody>
      </p:sp>
      <p:sp>
        <p:nvSpPr>
          <p:cNvPr id="8" name="Text 0">
            <a:extLst>
              <a:ext uri="{FF2B5EF4-FFF2-40B4-BE49-F238E27FC236}">
                <a16:creationId xmlns:a16="http://schemas.microsoft.com/office/drawing/2014/main" id="{99EF8334-E1CD-03F7-E443-9E8CBA87A55D}"/>
              </a:ext>
            </a:extLst>
          </p:cNvPr>
          <p:cNvSpPr/>
          <p:nvPr/>
        </p:nvSpPr>
        <p:spPr>
          <a:xfrm>
            <a:off x="3418457" y="3468969"/>
            <a:ext cx="6354843" cy="510303"/>
          </a:xfrm>
          <a:prstGeom prst="rect">
            <a:avLst/>
          </a:prstGeom>
          <a:noFill/>
          <a:ln/>
        </p:spPr>
        <p:txBody>
          <a:bodyPr wrap="none" lIns="0" tIns="0" rIns="0" bIns="0" rtlCol="0" anchor="t"/>
          <a:lstStyle/>
          <a:p>
            <a:pPr>
              <a:lnSpc>
                <a:spcPts val="4000"/>
              </a:lnSpc>
            </a:pPr>
            <a:r>
              <a:rPr lang="en-US" sz="3200">
                <a:solidFill>
                  <a:srgbClr val="1B1B27"/>
                </a:solidFill>
                <a:latin typeface="Arial" panose="020B0604020202020204" pitchFamily="34" charset="0"/>
                <a:ea typeface="Raleway" pitchFamily="34" charset="-122"/>
                <a:cs typeface="Arial" panose="020B0604020202020204" pitchFamily="34" charset="0"/>
              </a:rPr>
              <a:t>Conversión de procesos</a:t>
            </a:r>
            <a:endParaRPr lang="en-US" sz="3200">
              <a:latin typeface="Arial" panose="020B0604020202020204" pitchFamily="34" charset="0"/>
              <a:cs typeface="Arial" panose="020B0604020202020204" pitchFamily="34" charset="0"/>
            </a:endParaRPr>
          </a:p>
        </p:txBody>
      </p:sp>
      <p:pic>
        <p:nvPicPr>
          <p:cNvPr id="10" name="Imagen 9" descr="Un grupo de personas en un salón de clases&#10;&#10;Descripción generada automáticamente">
            <a:extLst>
              <a:ext uri="{FF2B5EF4-FFF2-40B4-BE49-F238E27FC236}">
                <a16:creationId xmlns:a16="http://schemas.microsoft.com/office/drawing/2014/main" id="{CD1B7650-8910-AD88-011A-F6055EEB924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 y="-47242"/>
            <a:ext cx="14630398" cy="3030773"/>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sp>
        <p:nvSpPr>
          <p:cNvPr id="2" name="Text 0"/>
          <p:cNvSpPr/>
          <p:nvPr/>
        </p:nvSpPr>
        <p:spPr>
          <a:xfrm>
            <a:off x="793790" y="663829"/>
            <a:ext cx="7047191" cy="566976"/>
          </a:xfrm>
          <a:prstGeom prst="rect">
            <a:avLst/>
          </a:prstGeom>
          <a:noFill/>
          <a:ln/>
        </p:spPr>
        <p:txBody>
          <a:bodyPr wrap="none" lIns="0" tIns="0" rIns="0" bIns="0" rtlCol="0" anchor="t"/>
          <a:lstStyle/>
          <a:p>
            <a:pPr>
              <a:lnSpc>
                <a:spcPts val="4451"/>
              </a:lnSpc>
            </a:pPr>
            <a:r>
              <a:rPr lang="en-US" sz="4400" b="1">
                <a:solidFill>
                  <a:srgbClr val="C00000"/>
                </a:solidFill>
                <a:latin typeface="Arial" panose="020B0604020202020204" pitchFamily="34" charset="0"/>
                <a:cs typeface="Arial" panose="020B0604020202020204" pitchFamily="34" charset="0"/>
              </a:rPr>
              <a:t>Conversión de los vínculos</a:t>
            </a:r>
          </a:p>
        </p:txBody>
      </p:sp>
      <p:sp>
        <p:nvSpPr>
          <p:cNvPr id="3" name="Shape 1"/>
          <p:cNvSpPr/>
          <p:nvPr/>
        </p:nvSpPr>
        <p:spPr>
          <a:xfrm>
            <a:off x="793791" y="1424375"/>
            <a:ext cx="13042821" cy="945119"/>
          </a:xfrm>
          <a:prstGeom prst="roundRect">
            <a:avLst>
              <a:gd name="adj" fmla="val 8064"/>
            </a:avLst>
          </a:prstGeom>
          <a:solidFill>
            <a:srgbClr val="E1E1EA"/>
          </a:solidFill>
          <a:ln w="7620">
            <a:solidFill>
              <a:srgbClr val="C7C7D0"/>
            </a:solidFill>
            <a:prstDash val="solid"/>
          </a:ln>
        </p:spPr>
        <p:txBody>
          <a:bodyPr/>
          <a:lstStyle/>
          <a:p>
            <a:endParaRPr lang="es-ES"/>
          </a:p>
        </p:txBody>
      </p:sp>
      <p:sp>
        <p:nvSpPr>
          <p:cNvPr id="4" name="Text 2"/>
          <p:cNvSpPr/>
          <p:nvPr/>
        </p:nvSpPr>
        <p:spPr>
          <a:xfrm>
            <a:off x="982862" y="1613446"/>
            <a:ext cx="12664679" cy="566976"/>
          </a:xfrm>
          <a:prstGeom prst="rect">
            <a:avLst/>
          </a:prstGeom>
          <a:noFill/>
          <a:ln/>
        </p:spPr>
        <p:txBody>
          <a:bodyPr wrap="square" lIns="0" tIns="0" rIns="0" bIns="0" rtlCol="0" anchor="t"/>
          <a:lstStyle/>
          <a:p>
            <a:pPr>
              <a:lnSpc>
                <a:spcPts val="2200"/>
              </a:lnSpc>
            </a:pPr>
            <a:r>
              <a:rPr lang="en-US" sz="2000" b="1">
                <a:solidFill>
                  <a:srgbClr val="3C3939"/>
                </a:solidFill>
                <a:latin typeface="Arial" panose="020B0604020202020204" pitchFamily="34" charset="0"/>
                <a:ea typeface="Raleway" pitchFamily="34" charset="-122"/>
                <a:cs typeface="Arial" panose="020B0604020202020204" pitchFamily="34" charset="0"/>
              </a:rPr>
              <a:t>La Iglesia no puede entenderse sin estar enraizada en un territorio concreto,</a:t>
            </a:r>
            <a:r>
              <a:rPr lang="en-US" sz="2000">
                <a:solidFill>
                  <a:srgbClr val="3C3939"/>
                </a:solidFill>
                <a:latin typeface="Arial" panose="020B0604020202020204" pitchFamily="34" charset="0"/>
                <a:ea typeface="Raleway" pitchFamily="34" charset="-122"/>
                <a:cs typeface="Arial" panose="020B0604020202020204" pitchFamily="34" charset="0"/>
              </a:rPr>
              <a:t> en un espacio y en un tiempo donde se forma una experiencia compartida de encuentro con Dios que salva.</a:t>
            </a:r>
            <a:endParaRPr lang="en-US" sz="2000">
              <a:latin typeface="Arial" panose="020B0604020202020204" pitchFamily="34" charset="0"/>
              <a:cs typeface="Arial" panose="020B0604020202020204" pitchFamily="34" charset="0"/>
            </a:endParaRPr>
          </a:p>
        </p:txBody>
      </p:sp>
      <p:sp>
        <p:nvSpPr>
          <p:cNvPr id="5" name="Shape 3"/>
          <p:cNvSpPr/>
          <p:nvPr/>
        </p:nvSpPr>
        <p:spPr>
          <a:xfrm>
            <a:off x="793791" y="2550944"/>
            <a:ext cx="13042821" cy="1342325"/>
          </a:xfrm>
          <a:prstGeom prst="roundRect">
            <a:avLst>
              <a:gd name="adj" fmla="val 6203"/>
            </a:avLst>
          </a:prstGeom>
          <a:solidFill>
            <a:srgbClr val="E1E1EA"/>
          </a:solidFill>
          <a:ln w="7620">
            <a:solidFill>
              <a:srgbClr val="C7C7D0"/>
            </a:solidFill>
            <a:prstDash val="solid"/>
          </a:ln>
        </p:spPr>
        <p:txBody>
          <a:bodyPr/>
          <a:lstStyle/>
          <a:p>
            <a:endParaRPr lang="es-ES"/>
          </a:p>
        </p:txBody>
      </p:sp>
      <p:sp>
        <p:nvSpPr>
          <p:cNvPr id="6" name="Text 4"/>
          <p:cNvSpPr/>
          <p:nvPr/>
        </p:nvSpPr>
        <p:spPr>
          <a:xfrm>
            <a:off x="982862" y="2672284"/>
            <a:ext cx="12664679" cy="1220985"/>
          </a:xfrm>
          <a:prstGeom prst="rect">
            <a:avLst/>
          </a:prstGeom>
          <a:noFill/>
          <a:ln/>
        </p:spPr>
        <p:txBody>
          <a:bodyPr wrap="square" lIns="0" tIns="0" rIns="0" bIns="0" rtlCol="0" anchor="t"/>
          <a:lstStyle/>
          <a:p>
            <a:pPr>
              <a:lnSpc>
                <a:spcPts val="2200"/>
              </a:lnSpc>
            </a:pPr>
            <a:r>
              <a:rPr lang="en-US" sz="2000" b="1">
                <a:solidFill>
                  <a:srgbClr val="3C3939"/>
                </a:solidFill>
                <a:latin typeface="Arial" panose="020B0604020202020204" pitchFamily="34" charset="0"/>
                <a:ea typeface="Raleway" pitchFamily="34" charset="-122"/>
                <a:cs typeface="Arial" panose="020B0604020202020204" pitchFamily="34" charset="0"/>
              </a:rPr>
              <a:t>La conversión sinodal invita a cada persona a ampliar el espacio de su corazón</a:t>
            </a:r>
            <a:r>
              <a:rPr lang="en-US" sz="2000">
                <a:solidFill>
                  <a:srgbClr val="3C3939"/>
                </a:solidFill>
                <a:latin typeface="Arial" panose="020B0604020202020204" pitchFamily="34" charset="0"/>
                <a:ea typeface="Raleway" pitchFamily="34" charset="-122"/>
                <a:cs typeface="Arial" panose="020B0604020202020204" pitchFamily="34" charset="0"/>
              </a:rPr>
              <a:t>, el primer "lugar" donde resuenan todas nuestras relaciones, enraizadas en la relación personal de cada uno con Cristo Jesús y su Iglesia. Esta es la fuente y la condición de toda reforma en clave sinodal de los vínculos de pertenencia y de los lugares eclesiales. (DF 110)</a:t>
            </a:r>
            <a:endParaRPr lang="en-US" sz="2000">
              <a:latin typeface="Arial" panose="020B0604020202020204" pitchFamily="34" charset="0"/>
              <a:cs typeface="Arial" panose="020B0604020202020204" pitchFamily="34" charset="0"/>
            </a:endParaRPr>
          </a:p>
        </p:txBody>
      </p:sp>
      <p:sp>
        <p:nvSpPr>
          <p:cNvPr id="7" name="Shape 5"/>
          <p:cNvSpPr/>
          <p:nvPr/>
        </p:nvSpPr>
        <p:spPr>
          <a:xfrm>
            <a:off x="793791" y="4062600"/>
            <a:ext cx="13042821" cy="661631"/>
          </a:xfrm>
          <a:prstGeom prst="roundRect">
            <a:avLst>
              <a:gd name="adj" fmla="val 11519"/>
            </a:avLst>
          </a:prstGeom>
          <a:solidFill>
            <a:srgbClr val="E1E1EA"/>
          </a:solidFill>
          <a:ln w="7620">
            <a:solidFill>
              <a:srgbClr val="C7C7D0"/>
            </a:solidFill>
            <a:prstDash val="solid"/>
          </a:ln>
        </p:spPr>
        <p:txBody>
          <a:bodyPr/>
          <a:lstStyle/>
          <a:p>
            <a:endParaRPr lang="es-ES"/>
          </a:p>
        </p:txBody>
      </p:sp>
      <p:sp>
        <p:nvSpPr>
          <p:cNvPr id="8" name="Text 6"/>
          <p:cNvSpPr/>
          <p:nvPr/>
        </p:nvSpPr>
        <p:spPr>
          <a:xfrm>
            <a:off x="982862" y="4251671"/>
            <a:ext cx="7156013" cy="283488"/>
          </a:xfrm>
          <a:prstGeom prst="rect">
            <a:avLst/>
          </a:prstGeom>
          <a:noFill/>
          <a:ln/>
        </p:spPr>
        <p:txBody>
          <a:bodyPr wrap="none" lIns="0" tIns="0" rIns="0" bIns="0" rtlCol="0" anchor="t"/>
          <a:lstStyle/>
          <a:p>
            <a:pPr>
              <a:lnSpc>
                <a:spcPts val="2200"/>
              </a:lnSpc>
            </a:pPr>
            <a:r>
              <a:rPr lang="en-US" sz="2000" b="1">
                <a:solidFill>
                  <a:srgbClr val="3C3939"/>
                </a:solidFill>
                <a:latin typeface="Arial" panose="020B0604020202020204" pitchFamily="34" charset="0"/>
                <a:ea typeface="Raleway" pitchFamily="34" charset="-122"/>
                <a:cs typeface="Arial" panose="020B0604020202020204" pitchFamily="34" charset="0"/>
              </a:rPr>
              <a:t>La Iglesia local,</a:t>
            </a:r>
            <a:r>
              <a:rPr lang="en-US" sz="2000">
                <a:solidFill>
                  <a:srgbClr val="3C3939"/>
                </a:solidFill>
                <a:latin typeface="Arial" panose="020B0604020202020204" pitchFamily="34" charset="0"/>
                <a:ea typeface="Raleway" pitchFamily="34" charset="-122"/>
                <a:cs typeface="Arial" panose="020B0604020202020204" pitchFamily="34" charset="0"/>
              </a:rPr>
              <a:t> entendida como Diócesis es el ámbito fundamental.</a:t>
            </a:r>
            <a:endParaRPr lang="en-US" sz="2000">
              <a:latin typeface="Arial" panose="020B0604020202020204" pitchFamily="34" charset="0"/>
              <a:cs typeface="Arial" panose="020B0604020202020204" pitchFamily="34" charset="0"/>
            </a:endParaRPr>
          </a:p>
        </p:txBody>
      </p:sp>
      <p:sp>
        <p:nvSpPr>
          <p:cNvPr id="9" name="Shape 7"/>
          <p:cNvSpPr/>
          <p:nvPr/>
        </p:nvSpPr>
        <p:spPr>
          <a:xfrm>
            <a:off x="793791" y="4905681"/>
            <a:ext cx="13042821" cy="1228607"/>
          </a:xfrm>
          <a:prstGeom prst="roundRect">
            <a:avLst>
              <a:gd name="adj" fmla="val 6203"/>
            </a:avLst>
          </a:prstGeom>
          <a:solidFill>
            <a:srgbClr val="E1E1EA"/>
          </a:solidFill>
          <a:ln w="7620">
            <a:solidFill>
              <a:srgbClr val="C7C7D0"/>
            </a:solidFill>
            <a:prstDash val="solid"/>
          </a:ln>
        </p:spPr>
        <p:txBody>
          <a:bodyPr/>
          <a:lstStyle/>
          <a:p>
            <a:endParaRPr lang="es-ES"/>
          </a:p>
        </p:txBody>
      </p:sp>
      <p:sp>
        <p:nvSpPr>
          <p:cNvPr id="10" name="Text 8"/>
          <p:cNvSpPr/>
          <p:nvPr/>
        </p:nvSpPr>
        <p:spPr>
          <a:xfrm>
            <a:off x="982862" y="5094753"/>
            <a:ext cx="12664679" cy="850463"/>
          </a:xfrm>
          <a:prstGeom prst="rect">
            <a:avLst/>
          </a:prstGeom>
          <a:noFill/>
          <a:ln/>
        </p:spPr>
        <p:txBody>
          <a:bodyPr wrap="square" lIns="0" tIns="0" rIns="0" bIns="0" rtlCol="0" anchor="t"/>
          <a:lstStyle/>
          <a:p>
            <a:pPr>
              <a:lnSpc>
                <a:spcPts val="2200"/>
              </a:lnSpc>
            </a:pPr>
            <a:r>
              <a:rPr lang="en-US" sz="2000" b="1">
                <a:solidFill>
                  <a:srgbClr val="3C3939"/>
                </a:solidFill>
                <a:latin typeface="Arial" panose="020B0604020202020204" pitchFamily="34" charset="0"/>
                <a:ea typeface="Raleway" pitchFamily="34" charset="-122"/>
                <a:cs typeface="Arial" panose="020B0604020202020204" pitchFamily="34" charset="0"/>
              </a:rPr>
              <a:t>La parroquia. </a:t>
            </a:r>
            <a:r>
              <a:rPr lang="en-US" sz="2000">
                <a:solidFill>
                  <a:srgbClr val="3C3939"/>
                </a:solidFill>
                <a:latin typeface="Arial" panose="020B0604020202020204" pitchFamily="34" charset="0"/>
                <a:ea typeface="Raleway" pitchFamily="34" charset="-122"/>
                <a:cs typeface="Arial" panose="020B0604020202020204" pitchFamily="34" charset="0"/>
              </a:rPr>
              <a:t>No está centrada en sí misma, sino orientada a la misión y llamada a apoyar el compromiso de tantas personas que, de diferentes maneras, viven y dan testimonio de su fe en su profesión y en su actividad social, cultural y política. (DF 117)</a:t>
            </a:r>
            <a:endParaRPr lang="en-US" sz="2000">
              <a:latin typeface="Arial" panose="020B0604020202020204" pitchFamily="34" charset="0"/>
              <a:cs typeface="Arial" panose="020B0604020202020204" pitchFamily="34" charset="0"/>
            </a:endParaRPr>
          </a:p>
        </p:txBody>
      </p:sp>
      <p:sp>
        <p:nvSpPr>
          <p:cNvPr id="11" name="Shape 9"/>
          <p:cNvSpPr/>
          <p:nvPr/>
        </p:nvSpPr>
        <p:spPr>
          <a:xfrm>
            <a:off x="793791" y="6315738"/>
            <a:ext cx="13042821" cy="945119"/>
          </a:xfrm>
          <a:prstGeom prst="roundRect">
            <a:avLst>
              <a:gd name="adj" fmla="val 8064"/>
            </a:avLst>
          </a:prstGeom>
          <a:solidFill>
            <a:srgbClr val="E1E1EA"/>
          </a:solidFill>
          <a:ln w="7620">
            <a:solidFill>
              <a:srgbClr val="C7C7D0"/>
            </a:solidFill>
            <a:prstDash val="solid"/>
          </a:ln>
        </p:spPr>
        <p:txBody>
          <a:bodyPr/>
          <a:lstStyle/>
          <a:p>
            <a:endParaRPr lang="es-ES"/>
          </a:p>
        </p:txBody>
      </p:sp>
      <p:sp>
        <p:nvSpPr>
          <p:cNvPr id="12" name="Text 10"/>
          <p:cNvSpPr/>
          <p:nvPr/>
        </p:nvSpPr>
        <p:spPr>
          <a:xfrm>
            <a:off x="982862" y="6504810"/>
            <a:ext cx="12664679" cy="566976"/>
          </a:xfrm>
          <a:prstGeom prst="rect">
            <a:avLst/>
          </a:prstGeom>
          <a:noFill/>
          <a:ln/>
        </p:spPr>
        <p:txBody>
          <a:bodyPr wrap="square" lIns="0" tIns="0" rIns="0" bIns="0" rtlCol="0" anchor="t"/>
          <a:lstStyle/>
          <a:p>
            <a:pPr>
              <a:lnSpc>
                <a:spcPts val="2200"/>
              </a:lnSpc>
            </a:pPr>
            <a:r>
              <a:rPr lang="en-US" sz="2000">
                <a:solidFill>
                  <a:srgbClr val="3C3939"/>
                </a:solidFill>
                <a:latin typeface="Arial" panose="020B0604020202020204" pitchFamily="34" charset="0"/>
                <a:ea typeface="Raleway" pitchFamily="34" charset="-122"/>
                <a:cs typeface="Arial" panose="020B0604020202020204" pitchFamily="34" charset="0"/>
              </a:rPr>
              <a:t>Los Institutos y congregaciones, MOVIMIENTOS, ASOCIACIONES están llamados a</a:t>
            </a:r>
            <a:r>
              <a:rPr lang="en-US" sz="2000" b="1">
                <a:solidFill>
                  <a:srgbClr val="3C3939"/>
                </a:solidFill>
                <a:latin typeface="Arial" panose="020B0604020202020204" pitchFamily="34" charset="0"/>
                <a:ea typeface="Raleway" pitchFamily="34" charset="-122"/>
                <a:cs typeface="Arial" panose="020B0604020202020204" pitchFamily="34" charset="0"/>
              </a:rPr>
              <a:t> actuar en sinergia con la Iglesia local,</a:t>
            </a:r>
            <a:r>
              <a:rPr lang="en-US" sz="2000">
                <a:solidFill>
                  <a:srgbClr val="3C3939"/>
                </a:solidFill>
                <a:latin typeface="Arial" panose="020B0604020202020204" pitchFamily="34" charset="0"/>
                <a:ea typeface="Raleway" pitchFamily="34" charset="-122"/>
                <a:cs typeface="Arial" panose="020B0604020202020204" pitchFamily="34" charset="0"/>
              </a:rPr>
              <a:t> participando en el dinamismo de la sinodalidad. (DF 118).</a:t>
            </a:r>
            <a:endParaRPr lang="en-US" sz="2000">
              <a:latin typeface="Arial" panose="020B0604020202020204" pitchFamily="34" charset="0"/>
              <a:cs typeface="Arial" panose="020B060402020202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spTree>
      <p:nvGrpSpPr>
        <p:cNvPr id="1" name=""/>
        <p:cNvGrpSpPr/>
        <p:nvPr/>
      </p:nvGrpSpPr>
      <p:grpSpPr>
        <a:xfrm>
          <a:off x="0" y="0"/>
          <a:ext cx="0" cy="0"/>
          <a:chOff x="0" y="0"/>
          <a:chExt cx="0" cy="0"/>
        </a:xfrm>
      </p:grpSpPr>
      <p:sp>
        <p:nvSpPr>
          <p:cNvPr id="18" name="Shape 1">
            <a:extLst>
              <a:ext uri="{FF2B5EF4-FFF2-40B4-BE49-F238E27FC236}">
                <a16:creationId xmlns:a16="http://schemas.microsoft.com/office/drawing/2014/main" id="{C9541439-9728-34BF-3374-48C4906884F4}"/>
              </a:ext>
            </a:extLst>
          </p:cNvPr>
          <p:cNvSpPr/>
          <p:nvPr/>
        </p:nvSpPr>
        <p:spPr>
          <a:xfrm>
            <a:off x="7476770" y="3531212"/>
            <a:ext cx="6681574" cy="3513055"/>
          </a:xfrm>
          <a:prstGeom prst="roundRect">
            <a:avLst>
              <a:gd name="adj" fmla="val 8064"/>
            </a:avLst>
          </a:prstGeom>
          <a:solidFill>
            <a:srgbClr val="E1E1EA"/>
          </a:solidFill>
          <a:ln w="7620">
            <a:solidFill>
              <a:srgbClr val="C7C7D0"/>
            </a:solidFill>
            <a:prstDash val="solid"/>
          </a:ln>
        </p:spPr>
        <p:txBody>
          <a:bodyPr/>
          <a:lstStyle/>
          <a:p>
            <a:endParaRPr lang="es-ES"/>
          </a:p>
        </p:txBody>
      </p:sp>
      <p:sp>
        <p:nvSpPr>
          <p:cNvPr id="16" name="Shape 1">
            <a:extLst>
              <a:ext uri="{FF2B5EF4-FFF2-40B4-BE49-F238E27FC236}">
                <a16:creationId xmlns:a16="http://schemas.microsoft.com/office/drawing/2014/main" id="{F6E9FA7E-94A2-B799-3CE4-FB7D25351622}"/>
              </a:ext>
            </a:extLst>
          </p:cNvPr>
          <p:cNvSpPr/>
          <p:nvPr/>
        </p:nvSpPr>
        <p:spPr>
          <a:xfrm>
            <a:off x="7476770" y="711198"/>
            <a:ext cx="6681574" cy="2506133"/>
          </a:xfrm>
          <a:prstGeom prst="roundRect">
            <a:avLst>
              <a:gd name="adj" fmla="val 8064"/>
            </a:avLst>
          </a:prstGeom>
          <a:solidFill>
            <a:srgbClr val="E1E1EA"/>
          </a:solidFill>
          <a:ln w="7620">
            <a:solidFill>
              <a:srgbClr val="C7C7D0"/>
            </a:solidFill>
            <a:prstDash val="solid"/>
          </a:ln>
        </p:spPr>
        <p:txBody>
          <a:bodyPr/>
          <a:lstStyle/>
          <a:p>
            <a:endParaRPr lang="es-ES"/>
          </a:p>
        </p:txBody>
      </p:sp>
      <p:sp>
        <p:nvSpPr>
          <p:cNvPr id="15" name="Shape 1">
            <a:extLst>
              <a:ext uri="{FF2B5EF4-FFF2-40B4-BE49-F238E27FC236}">
                <a16:creationId xmlns:a16="http://schemas.microsoft.com/office/drawing/2014/main" id="{4802399A-D58C-1744-A6CA-5FC9196D7022}"/>
              </a:ext>
            </a:extLst>
          </p:cNvPr>
          <p:cNvSpPr/>
          <p:nvPr/>
        </p:nvSpPr>
        <p:spPr>
          <a:xfrm>
            <a:off x="472058" y="3531212"/>
            <a:ext cx="6681574" cy="3513055"/>
          </a:xfrm>
          <a:prstGeom prst="roundRect">
            <a:avLst>
              <a:gd name="adj" fmla="val 8064"/>
            </a:avLst>
          </a:prstGeom>
          <a:solidFill>
            <a:srgbClr val="E1E1EA"/>
          </a:solidFill>
          <a:ln w="7620">
            <a:solidFill>
              <a:srgbClr val="C7C7D0"/>
            </a:solidFill>
            <a:prstDash val="solid"/>
          </a:ln>
        </p:spPr>
        <p:txBody>
          <a:bodyPr/>
          <a:lstStyle/>
          <a:p>
            <a:endParaRPr lang="es-ES"/>
          </a:p>
        </p:txBody>
      </p:sp>
      <p:sp>
        <p:nvSpPr>
          <p:cNvPr id="14" name="Shape 1">
            <a:extLst>
              <a:ext uri="{FF2B5EF4-FFF2-40B4-BE49-F238E27FC236}">
                <a16:creationId xmlns:a16="http://schemas.microsoft.com/office/drawing/2014/main" id="{5351FBA1-562F-D50B-40E1-7F95FFE89888}"/>
              </a:ext>
            </a:extLst>
          </p:cNvPr>
          <p:cNvSpPr/>
          <p:nvPr/>
        </p:nvSpPr>
        <p:spPr>
          <a:xfrm>
            <a:off x="472058" y="711199"/>
            <a:ext cx="6681574" cy="2506133"/>
          </a:xfrm>
          <a:prstGeom prst="roundRect">
            <a:avLst>
              <a:gd name="adj" fmla="val 8064"/>
            </a:avLst>
          </a:prstGeom>
          <a:solidFill>
            <a:srgbClr val="E1E1EA"/>
          </a:solidFill>
          <a:ln w="7620">
            <a:solidFill>
              <a:srgbClr val="C7C7D0"/>
            </a:solidFill>
            <a:prstDash val="solid"/>
          </a:ln>
        </p:spPr>
        <p:txBody>
          <a:bodyPr/>
          <a:lstStyle/>
          <a:p>
            <a:endParaRPr lang="es-ES"/>
          </a:p>
        </p:txBody>
      </p:sp>
      <p:pic>
        <p:nvPicPr>
          <p:cNvPr id="3" name="Image 0" descr="preencoded.png"/>
          <p:cNvPicPr>
            <a:picLocks noChangeAspect="1"/>
          </p:cNvPicPr>
          <p:nvPr/>
        </p:nvPicPr>
        <p:blipFill>
          <a:blip r:embed="rId3"/>
          <a:stretch>
            <a:fillRect/>
          </a:stretch>
        </p:blipFill>
        <p:spPr>
          <a:xfrm>
            <a:off x="692193" y="884746"/>
            <a:ext cx="538639" cy="538639"/>
          </a:xfrm>
          <a:prstGeom prst="rect">
            <a:avLst/>
          </a:prstGeom>
        </p:spPr>
      </p:pic>
      <p:sp>
        <p:nvSpPr>
          <p:cNvPr id="4" name="Text 1"/>
          <p:cNvSpPr/>
          <p:nvPr/>
        </p:nvSpPr>
        <p:spPr>
          <a:xfrm>
            <a:off x="692192" y="1638768"/>
            <a:ext cx="3232191" cy="403979"/>
          </a:xfrm>
          <a:prstGeom prst="rect">
            <a:avLst/>
          </a:prstGeom>
          <a:noFill/>
          <a:ln/>
        </p:spPr>
        <p:txBody>
          <a:bodyPr wrap="none" lIns="0" tIns="0" rIns="0" bIns="0" rtlCol="0" anchor="t"/>
          <a:lstStyle/>
          <a:p>
            <a:pPr>
              <a:lnSpc>
                <a:spcPts val="3151"/>
              </a:lnSpc>
            </a:pPr>
            <a:r>
              <a:rPr lang="en-US" sz="2400" b="1">
                <a:solidFill>
                  <a:srgbClr val="3C3939"/>
                </a:solidFill>
                <a:latin typeface="Arial" panose="020B0604020202020204" pitchFamily="34" charset="0"/>
                <a:ea typeface="Raleway" pitchFamily="34" charset="-122"/>
                <a:cs typeface="Arial" panose="020B0604020202020204" pitchFamily="34" charset="0"/>
              </a:rPr>
              <a:t>La piedad popular </a:t>
            </a:r>
            <a:endParaRPr lang="en-US" sz="2400">
              <a:latin typeface="Arial" panose="020B0604020202020204" pitchFamily="34" charset="0"/>
              <a:cs typeface="Arial" panose="020B0604020202020204" pitchFamily="34" charset="0"/>
            </a:endParaRPr>
          </a:p>
        </p:txBody>
      </p:sp>
      <p:sp>
        <p:nvSpPr>
          <p:cNvPr id="5" name="Text 2"/>
          <p:cNvSpPr/>
          <p:nvPr/>
        </p:nvSpPr>
        <p:spPr>
          <a:xfrm>
            <a:off x="692193" y="2171930"/>
            <a:ext cx="6359843" cy="807959"/>
          </a:xfrm>
          <a:prstGeom prst="rect">
            <a:avLst/>
          </a:prstGeom>
          <a:noFill/>
          <a:ln/>
        </p:spPr>
        <p:txBody>
          <a:bodyPr wrap="square" lIns="0" tIns="0" rIns="0" bIns="0" rtlCol="0" anchor="t"/>
          <a:lstStyle/>
          <a:p>
            <a:pPr>
              <a:lnSpc>
                <a:spcPts val="3151"/>
              </a:lnSpc>
            </a:pPr>
            <a:r>
              <a:rPr lang="en-US" sz="2500">
                <a:solidFill>
                  <a:srgbClr val="3C3939"/>
                </a:solidFill>
                <a:latin typeface="Arial" panose="020B0604020202020204" pitchFamily="34" charset="0"/>
                <a:ea typeface="Raleway" pitchFamily="34" charset="-122"/>
                <a:cs typeface="Arial" panose="020B0604020202020204" pitchFamily="34" charset="0"/>
              </a:rPr>
              <a:t>es también un tesoro precioso de la Iglesia </a:t>
            </a:r>
            <a:r>
              <a:rPr lang="en-US" sz="2000">
                <a:solidFill>
                  <a:srgbClr val="3C3939"/>
                </a:solidFill>
                <a:latin typeface="Arial" panose="020B0604020202020204" pitchFamily="34" charset="0"/>
                <a:ea typeface="Raleway" pitchFamily="34" charset="-122"/>
                <a:cs typeface="Arial" panose="020B0604020202020204" pitchFamily="34" charset="0"/>
              </a:rPr>
              <a:t>(DF 144)</a:t>
            </a:r>
            <a:endParaRPr lang="en-US" sz="2000">
              <a:latin typeface="Arial" panose="020B0604020202020204" pitchFamily="34" charset="0"/>
              <a:cs typeface="Arial" panose="020B0604020202020204" pitchFamily="34" charset="0"/>
            </a:endParaRPr>
          </a:p>
        </p:txBody>
      </p:sp>
      <p:pic>
        <p:nvPicPr>
          <p:cNvPr id="6" name="Image 1" descr="preencoded.png"/>
          <p:cNvPicPr>
            <a:picLocks noChangeAspect="1"/>
          </p:cNvPicPr>
          <p:nvPr/>
        </p:nvPicPr>
        <p:blipFill>
          <a:blip r:embed="rId4"/>
          <a:stretch>
            <a:fillRect/>
          </a:stretch>
        </p:blipFill>
        <p:spPr>
          <a:xfrm>
            <a:off x="7781568" y="884746"/>
            <a:ext cx="538639" cy="538639"/>
          </a:xfrm>
          <a:prstGeom prst="rect">
            <a:avLst/>
          </a:prstGeom>
        </p:spPr>
      </p:pic>
      <p:sp>
        <p:nvSpPr>
          <p:cNvPr id="7" name="Text 3"/>
          <p:cNvSpPr/>
          <p:nvPr/>
        </p:nvSpPr>
        <p:spPr>
          <a:xfrm>
            <a:off x="7781567" y="1638769"/>
            <a:ext cx="6359843" cy="1211937"/>
          </a:xfrm>
          <a:prstGeom prst="rect">
            <a:avLst/>
          </a:prstGeom>
          <a:noFill/>
          <a:ln/>
        </p:spPr>
        <p:txBody>
          <a:bodyPr wrap="square" lIns="0" tIns="0" rIns="0" bIns="0" rtlCol="0" anchor="t"/>
          <a:lstStyle/>
          <a:p>
            <a:pPr>
              <a:lnSpc>
                <a:spcPts val="3151"/>
              </a:lnSpc>
            </a:pPr>
            <a:r>
              <a:rPr lang="en-US" sz="2400">
                <a:solidFill>
                  <a:srgbClr val="3C3939"/>
                </a:solidFill>
                <a:latin typeface="Arial" panose="020B0604020202020204" pitchFamily="34" charset="0"/>
                <a:ea typeface="Raleway" pitchFamily="34" charset="-122"/>
                <a:cs typeface="Arial" panose="020B0604020202020204" pitchFamily="34" charset="0"/>
              </a:rPr>
              <a:t>Particular </a:t>
            </a:r>
            <a:r>
              <a:rPr lang="en-US" sz="2400" b="1">
                <a:solidFill>
                  <a:srgbClr val="3C3939"/>
                </a:solidFill>
                <a:latin typeface="Arial" panose="020B0604020202020204" pitchFamily="34" charset="0"/>
                <a:ea typeface="Raleway" pitchFamily="34" charset="-122"/>
                <a:cs typeface="Arial" panose="020B0604020202020204" pitchFamily="34" charset="0"/>
              </a:rPr>
              <a:t>atención a la catequesis </a:t>
            </a:r>
            <a:r>
              <a:rPr lang="en-US" sz="2400">
                <a:solidFill>
                  <a:srgbClr val="3C3939"/>
                </a:solidFill>
                <a:latin typeface="Arial" panose="020B0604020202020204" pitchFamily="34" charset="0"/>
                <a:ea typeface="Raleway" pitchFamily="34" charset="-122"/>
                <a:cs typeface="Arial" panose="020B0604020202020204" pitchFamily="34" charset="0"/>
              </a:rPr>
              <a:t>para recibir un nuevo impulso de la sinodalidad   </a:t>
            </a:r>
            <a:r>
              <a:rPr lang="en-US" sz="2000">
                <a:solidFill>
                  <a:srgbClr val="3C3939"/>
                </a:solidFill>
                <a:latin typeface="Arial" panose="020B0604020202020204" pitchFamily="34" charset="0"/>
                <a:ea typeface="Raleway" pitchFamily="34" charset="-122"/>
                <a:cs typeface="Arial" panose="020B0604020202020204" pitchFamily="34" charset="0"/>
              </a:rPr>
              <a:t>(DF 145)</a:t>
            </a:r>
            <a:endParaRPr lang="en-US" sz="2000">
              <a:latin typeface="Arial" panose="020B0604020202020204" pitchFamily="34" charset="0"/>
              <a:cs typeface="Arial" panose="020B0604020202020204" pitchFamily="34" charset="0"/>
            </a:endParaRPr>
          </a:p>
        </p:txBody>
      </p:sp>
      <p:pic>
        <p:nvPicPr>
          <p:cNvPr id="8" name="Image 2" descr="preencoded.png"/>
          <p:cNvPicPr>
            <a:picLocks noChangeAspect="1"/>
          </p:cNvPicPr>
          <p:nvPr/>
        </p:nvPicPr>
        <p:blipFill>
          <a:blip r:embed="rId5"/>
          <a:stretch>
            <a:fillRect/>
          </a:stretch>
        </p:blipFill>
        <p:spPr>
          <a:xfrm>
            <a:off x="692193" y="3795612"/>
            <a:ext cx="538639" cy="538639"/>
          </a:xfrm>
          <a:prstGeom prst="rect">
            <a:avLst/>
          </a:prstGeom>
        </p:spPr>
      </p:pic>
      <p:sp>
        <p:nvSpPr>
          <p:cNvPr id="9" name="Text 4"/>
          <p:cNvSpPr/>
          <p:nvPr/>
        </p:nvSpPr>
        <p:spPr>
          <a:xfrm>
            <a:off x="692193" y="4549633"/>
            <a:ext cx="6359843" cy="807959"/>
          </a:xfrm>
          <a:prstGeom prst="rect">
            <a:avLst/>
          </a:prstGeom>
          <a:noFill/>
          <a:ln/>
        </p:spPr>
        <p:txBody>
          <a:bodyPr wrap="square" lIns="0" tIns="0" rIns="0" bIns="0" rtlCol="0" anchor="t"/>
          <a:lstStyle/>
          <a:p>
            <a:r>
              <a:rPr lang="en-US" sz="2400" b="1">
                <a:solidFill>
                  <a:srgbClr val="3C3939"/>
                </a:solidFill>
                <a:latin typeface="Arial" panose="020B0604020202020204" pitchFamily="34" charset="0"/>
                <a:ea typeface="Raleway" pitchFamily="34" charset="-122"/>
                <a:cs typeface="Arial" panose="020B0604020202020204" pitchFamily="34" charset="0"/>
              </a:rPr>
              <a:t>Escuelas y medios para formar discípulos misioneros:</a:t>
            </a:r>
            <a:endParaRPr lang="en-US" sz="2400" b="1">
              <a:latin typeface="Arial" panose="020B0604020202020204" pitchFamily="34" charset="0"/>
              <a:cs typeface="Arial" panose="020B0604020202020204" pitchFamily="34" charset="0"/>
            </a:endParaRPr>
          </a:p>
        </p:txBody>
      </p:sp>
      <p:sp>
        <p:nvSpPr>
          <p:cNvPr id="10" name="Text 5"/>
          <p:cNvSpPr/>
          <p:nvPr/>
        </p:nvSpPr>
        <p:spPr>
          <a:xfrm>
            <a:off x="692193" y="5486775"/>
            <a:ext cx="6359843" cy="1379220"/>
          </a:xfrm>
          <a:prstGeom prst="rect">
            <a:avLst/>
          </a:prstGeom>
          <a:noFill/>
          <a:ln/>
        </p:spPr>
        <p:txBody>
          <a:bodyPr wrap="square" lIns="0" tIns="0" rIns="0" bIns="0" rtlCol="0" anchor="t"/>
          <a:lstStyle/>
          <a:p>
            <a:pPr>
              <a:lnSpc>
                <a:spcPts val="2700"/>
              </a:lnSpc>
            </a:pPr>
            <a:r>
              <a:rPr lang="en-US" sz="1651">
                <a:solidFill>
                  <a:srgbClr val="3C3939"/>
                </a:solidFill>
                <a:latin typeface="Arial" panose="020B0604020202020204" pitchFamily="34" charset="0"/>
                <a:ea typeface="Roboto" pitchFamily="34" charset="-122"/>
                <a:cs typeface="Arial" panose="020B0604020202020204" pitchFamily="34" charset="0"/>
              </a:rPr>
              <a:t>La </a:t>
            </a:r>
            <a:r>
              <a:rPr lang="en-US" sz="1651" i="1">
                <a:solidFill>
                  <a:srgbClr val="3C3939"/>
                </a:solidFill>
                <a:latin typeface="Arial" panose="020B0604020202020204" pitchFamily="34" charset="0"/>
                <a:ea typeface="Roboto" pitchFamily="34" charset="-122"/>
                <a:cs typeface="Arial" panose="020B0604020202020204" pitchFamily="34" charset="0"/>
              </a:rPr>
              <a:t>formación sinodal</a:t>
            </a:r>
            <a:r>
              <a:rPr lang="en-US" sz="1651">
                <a:solidFill>
                  <a:srgbClr val="3C3939"/>
                </a:solidFill>
                <a:latin typeface="Arial" panose="020B0604020202020204" pitchFamily="34" charset="0"/>
                <a:ea typeface="Roboto" pitchFamily="34" charset="-122"/>
                <a:cs typeface="Arial" panose="020B0604020202020204" pitchFamily="34" charset="0"/>
              </a:rPr>
              <a:t> compartida para todos los bautizados constituye un horizonte dentro del cual comprender y practicar
 la formación específica necesaria para los ministerios individuales y para los diversos estados de vida.</a:t>
            </a:r>
            <a:endParaRPr lang="en-US" sz="1651">
              <a:latin typeface="Arial" panose="020B0604020202020204" pitchFamily="34" charset="0"/>
              <a:cs typeface="Arial" panose="020B0604020202020204" pitchFamily="34" charset="0"/>
            </a:endParaRPr>
          </a:p>
        </p:txBody>
      </p:sp>
      <p:pic>
        <p:nvPicPr>
          <p:cNvPr id="11" name="Image 3" descr="preencoded.png"/>
          <p:cNvPicPr>
            <a:picLocks noChangeAspect="1"/>
          </p:cNvPicPr>
          <p:nvPr/>
        </p:nvPicPr>
        <p:blipFill>
          <a:blip r:embed="rId6"/>
          <a:stretch>
            <a:fillRect/>
          </a:stretch>
        </p:blipFill>
        <p:spPr>
          <a:xfrm>
            <a:off x="7781568" y="3626279"/>
            <a:ext cx="538639" cy="538639"/>
          </a:xfrm>
          <a:prstGeom prst="rect">
            <a:avLst/>
          </a:prstGeom>
        </p:spPr>
      </p:pic>
      <p:sp>
        <p:nvSpPr>
          <p:cNvPr id="12" name="Text 6"/>
          <p:cNvSpPr/>
          <p:nvPr/>
        </p:nvSpPr>
        <p:spPr>
          <a:xfrm>
            <a:off x="7781567" y="4380302"/>
            <a:ext cx="6359843" cy="1211937"/>
          </a:xfrm>
          <a:prstGeom prst="rect">
            <a:avLst/>
          </a:prstGeom>
          <a:noFill/>
          <a:ln/>
        </p:spPr>
        <p:txBody>
          <a:bodyPr wrap="square" lIns="0" tIns="0" rIns="0" bIns="0" rtlCol="0" anchor="t"/>
          <a:lstStyle/>
          <a:p>
            <a:pPr>
              <a:lnSpc>
                <a:spcPts val="3151"/>
              </a:lnSpc>
            </a:pPr>
            <a:r>
              <a:rPr lang="en-US" sz="2500">
                <a:solidFill>
                  <a:srgbClr val="3C3939"/>
                </a:solidFill>
                <a:latin typeface="Arial" panose="020B0604020202020204" pitchFamily="34" charset="0"/>
                <a:ea typeface="Raleway" pitchFamily="34" charset="-122"/>
                <a:cs typeface="Arial" panose="020B0604020202020204" pitchFamily="34" charset="0"/>
              </a:rPr>
              <a:t>Exige no pocas veces </a:t>
            </a:r>
            <a:r>
              <a:rPr lang="en-US" sz="2500" b="1">
                <a:solidFill>
                  <a:srgbClr val="3C3939"/>
                </a:solidFill>
                <a:latin typeface="Arial" panose="020B0604020202020204" pitchFamily="34" charset="0"/>
                <a:ea typeface="Raleway" pitchFamily="34" charset="-122"/>
                <a:cs typeface="Arial" panose="020B0604020202020204" pitchFamily="34" charset="0"/>
              </a:rPr>
              <a:t>un cambio de mentalidad</a:t>
            </a:r>
            <a:r>
              <a:rPr lang="en-US" sz="2500">
                <a:solidFill>
                  <a:srgbClr val="3C3939"/>
                </a:solidFill>
                <a:latin typeface="Arial" panose="020B0604020202020204" pitchFamily="34" charset="0"/>
                <a:ea typeface="Raleway" pitchFamily="34" charset="-122"/>
                <a:cs typeface="Arial" panose="020B0604020202020204" pitchFamily="34" charset="0"/>
              </a:rPr>
              <a:t> y un enfoque renovado de los ambientes y procesos formativos.</a:t>
            </a:r>
            <a:endParaRPr lang="en-US" sz="2500">
              <a:latin typeface="Arial" panose="020B0604020202020204" pitchFamily="34" charset="0"/>
              <a:cs typeface="Arial" panose="020B0604020202020204" pitchFamily="34" charset="0"/>
            </a:endParaRPr>
          </a:p>
        </p:txBody>
      </p:sp>
      <p:sp>
        <p:nvSpPr>
          <p:cNvPr id="13" name="Text 7"/>
          <p:cNvSpPr/>
          <p:nvPr/>
        </p:nvSpPr>
        <p:spPr>
          <a:xfrm>
            <a:off x="7781567" y="5721422"/>
            <a:ext cx="6359843" cy="1034415"/>
          </a:xfrm>
          <a:prstGeom prst="rect">
            <a:avLst/>
          </a:prstGeom>
          <a:noFill/>
          <a:ln/>
        </p:spPr>
        <p:txBody>
          <a:bodyPr wrap="square" lIns="0" tIns="0" rIns="0" bIns="0" rtlCol="0" anchor="t"/>
          <a:lstStyle/>
          <a:p>
            <a:pPr>
              <a:lnSpc>
                <a:spcPts val="2700"/>
              </a:lnSpc>
            </a:pPr>
            <a:r>
              <a:rPr lang="en-US" sz="1651">
                <a:solidFill>
                  <a:srgbClr val="3C3939"/>
                </a:solidFill>
                <a:latin typeface="Arial" panose="020B0604020202020204" pitchFamily="34" charset="0"/>
                <a:ea typeface="Roboto" pitchFamily="34" charset="-122"/>
                <a:cs typeface="Arial" panose="020B0604020202020204" pitchFamily="34" charset="0"/>
              </a:rPr>
              <a:t>Implica dejarse enriquecer por el encuentro con hermanos y hermanas en la fe superando prejuicios y visiones partidistas.      (DF 147)</a:t>
            </a:r>
            <a:endParaRPr lang="en-US" sz="1651">
              <a:latin typeface="Arial" panose="020B0604020202020204" pitchFamily="34" charset="0"/>
              <a:cs typeface="Arial" panose="020B060402020202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1"/>
            <a:ext cx="5486400" cy="8230076"/>
          </a:xfrm>
          <a:prstGeom prst="rect">
            <a:avLst/>
          </a:prstGeom>
        </p:spPr>
      </p:pic>
      <p:sp>
        <p:nvSpPr>
          <p:cNvPr id="3" name="Text 0"/>
          <p:cNvSpPr/>
          <p:nvPr/>
        </p:nvSpPr>
        <p:spPr>
          <a:xfrm>
            <a:off x="786529" y="618054"/>
            <a:ext cx="5618559" cy="702231"/>
          </a:xfrm>
          <a:prstGeom prst="rect">
            <a:avLst/>
          </a:prstGeom>
          <a:noFill/>
          <a:ln/>
        </p:spPr>
        <p:txBody>
          <a:bodyPr wrap="none" lIns="0" tIns="0" rIns="0" bIns="0" rtlCol="0" anchor="t"/>
          <a:lstStyle/>
          <a:p>
            <a:pPr>
              <a:lnSpc>
                <a:spcPts val="5500"/>
              </a:lnSpc>
            </a:pPr>
            <a:r>
              <a:rPr lang="en-US" sz="4400" b="1">
                <a:solidFill>
                  <a:srgbClr val="C00000"/>
                </a:solidFill>
                <a:latin typeface="Arial" panose="020B0604020202020204" pitchFamily="34" charset="0"/>
                <a:ea typeface="Raleway" pitchFamily="34" charset="-122"/>
                <a:cs typeface="Arial" panose="020B0604020202020204" pitchFamily="34" charset="0"/>
              </a:rPr>
              <a:t>Aspectos a trabajar</a:t>
            </a:r>
            <a:endParaRPr lang="en-US" sz="4400" b="1">
              <a:solidFill>
                <a:srgbClr val="C00000"/>
              </a:solidFill>
              <a:latin typeface="Arial" panose="020B0604020202020204" pitchFamily="34" charset="0"/>
              <a:cs typeface="Arial" panose="020B0604020202020204" pitchFamily="34" charset="0"/>
            </a:endParaRPr>
          </a:p>
        </p:txBody>
      </p:sp>
      <p:sp>
        <p:nvSpPr>
          <p:cNvPr id="4" name="Shape 1"/>
          <p:cNvSpPr/>
          <p:nvPr/>
        </p:nvSpPr>
        <p:spPr>
          <a:xfrm>
            <a:off x="786527" y="1910120"/>
            <a:ext cx="505659" cy="505659"/>
          </a:xfrm>
          <a:prstGeom prst="roundRect">
            <a:avLst>
              <a:gd name="adj" fmla="val 18667"/>
            </a:avLst>
          </a:prstGeom>
          <a:solidFill>
            <a:srgbClr val="E1E1EA"/>
          </a:solidFill>
          <a:ln w="7620">
            <a:solidFill>
              <a:srgbClr val="C7C7D0"/>
            </a:solidFill>
            <a:prstDash val="solid"/>
          </a:ln>
        </p:spPr>
        <p:txBody>
          <a:bodyPr/>
          <a:lstStyle/>
          <a:p>
            <a:endParaRPr lang="es-ES"/>
          </a:p>
        </p:txBody>
      </p:sp>
      <p:sp>
        <p:nvSpPr>
          <p:cNvPr id="5" name="Text 2"/>
          <p:cNvSpPr/>
          <p:nvPr/>
        </p:nvSpPr>
        <p:spPr>
          <a:xfrm>
            <a:off x="967145" y="1994416"/>
            <a:ext cx="144304" cy="337067"/>
          </a:xfrm>
          <a:prstGeom prst="rect">
            <a:avLst/>
          </a:prstGeom>
          <a:noFill/>
          <a:ln/>
        </p:spPr>
        <p:txBody>
          <a:bodyPr wrap="none" lIns="0" tIns="0" rIns="0" bIns="0" rtlCol="0" anchor="t"/>
          <a:lstStyle/>
          <a:p>
            <a:pPr algn="ctr">
              <a:lnSpc>
                <a:spcPts val="2651"/>
              </a:lnSpc>
            </a:pPr>
            <a:r>
              <a:rPr lang="en-US" sz="2000">
                <a:solidFill>
                  <a:srgbClr val="3C3939"/>
                </a:solidFill>
                <a:latin typeface="Arial" panose="020B0604020202020204" pitchFamily="34" charset="0"/>
                <a:ea typeface="Raleway" pitchFamily="34" charset="-122"/>
                <a:cs typeface="Arial" panose="020B0604020202020204" pitchFamily="34" charset="0"/>
              </a:rPr>
              <a:t>1</a:t>
            </a:r>
            <a:endParaRPr lang="en-US" sz="2000">
              <a:latin typeface="Arial" panose="020B0604020202020204" pitchFamily="34" charset="0"/>
              <a:cs typeface="Arial" panose="020B0604020202020204" pitchFamily="34" charset="0"/>
            </a:endParaRPr>
          </a:p>
        </p:txBody>
      </p:sp>
      <p:sp>
        <p:nvSpPr>
          <p:cNvPr id="6" name="Text 3"/>
          <p:cNvSpPr/>
          <p:nvPr/>
        </p:nvSpPr>
        <p:spPr>
          <a:xfrm>
            <a:off x="1516857" y="1910120"/>
            <a:ext cx="6840617" cy="702469"/>
          </a:xfrm>
          <a:prstGeom prst="rect">
            <a:avLst/>
          </a:prstGeom>
          <a:noFill/>
          <a:ln/>
        </p:spPr>
        <p:txBody>
          <a:bodyPr wrap="square" lIns="0" tIns="0" rIns="0" bIns="0" rtlCol="0" anchor="t"/>
          <a:lstStyle/>
          <a:p>
            <a:pPr>
              <a:lnSpc>
                <a:spcPts val="2751"/>
              </a:lnSpc>
            </a:pPr>
            <a:r>
              <a:rPr lang="en-US" sz="2000">
                <a:solidFill>
                  <a:srgbClr val="3C3939"/>
                </a:solidFill>
                <a:latin typeface="Arial" panose="020B0604020202020204" pitchFamily="34" charset="0"/>
                <a:ea typeface="Raleway" pitchFamily="34" charset="-122"/>
                <a:cs typeface="Arial" panose="020B0604020202020204" pitchFamily="34" charset="0"/>
              </a:rPr>
              <a:t>Algunos aspectos de las </a:t>
            </a:r>
            <a:r>
              <a:rPr lang="en-US" sz="2000" b="1">
                <a:solidFill>
                  <a:srgbClr val="3C3939"/>
                </a:solidFill>
                <a:latin typeface="Arial" panose="020B0604020202020204" pitchFamily="34" charset="0"/>
                <a:ea typeface="Raleway" pitchFamily="34" charset="-122"/>
                <a:cs typeface="Arial" panose="020B0604020202020204" pitchFamily="34" charset="0"/>
              </a:rPr>
              <a:t>relaciones entre las Iglesias católicas orientales y la Iglesia latina.</a:t>
            </a:r>
            <a:endParaRPr lang="en-US" sz="2000">
              <a:latin typeface="Arial" panose="020B0604020202020204" pitchFamily="34" charset="0"/>
              <a:cs typeface="Arial" panose="020B0604020202020204" pitchFamily="34" charset="0"/>
            </a:endParaRPr>
          </a:p>
        </p:txBody>
      </p:sp>
      <p:sp>
        <p:nvSpPr>
          <p:cNvPr id="7" name="Shape 4"/>
          <p:cNvSpPr/>
          <p:nvPr/>
        </p:nvSpPr>
        <p:spPr>
          <a:xfrm>
            <a:off x="786527" y="3145988"/>
            <a:ext cx="505659" cy="505659"/>
          </a:xfrm>
          <a:prstGeom prst="roundRect">
            <a:avLst>
              <a:gd name="adj" fmla="val 18667"/>
            </a:avLst>
          </a:prstGeom>
          <a:solidFill>
            <a:srgbClr val="E1E1EA"/>
          </a:solidFill>
          <a:ln w="7620">
            <a:solidFill>
              <a:srgbClr val="C7C7D0"/>
            </a:solidFill>
            <a:prstDash val="solid"/>
          </a:ln>
        </p:spPr>
        <p:txBody>
          <a:bodyPr/>
          <a:lstStyle/>
          <a:p>
            <a:endParaRPr lang="es-ES"/>
          </a:p>
        </p:txBody>
      </p:sp>
      <p:sp>
        <p:nvSpPr>
          <p:cNvPr id="8" name="Text 5"/>
          <p:cNvSpPr/>
          <p:nvPr/>
        </p:nvSpPr>
        <p:spPr>
          <a:xfrm>
            <a:off x="951549" y="3230285"/>
            <a:ext cx="175617" cy="337067"/>
          </a:xfrm>
          <a:prstGeom prst="rect">
            <a:avLst/>
          </a:prstGeom>
          <a:noFill/>
          <a:ln/>
        </p:spPr>
        <p:txBody>
          <a:bodyPr wrap="none" lIns="0" tIns="0" rIns="0" bIns="0" rtlCol="0" anchor="t"/>
          <a:lstStyle/>
          <a:p>
            <a:pPr algn="ctr">
              <a:lnSpc>
                <a:spcPts val="2651"/>
              </a:lnSpc>
            </a:pPr>
            <a:r>
              <a:rPr lang="en-US" sz="2000">
                <a:solidFill>
                  <a:srgbClr val="3C3939"/>
                </a:solidFill>
                <a:latin typeface="Arial" panose="020B0604020202020204" pitchFamily="34" charset="0"/>
                <a:ea typeface="Raleway" pitchFamily="34" charset="-122"/>
                <a:cs typeface="Arial" panose="020B0604020202020204" pitchFamily="34" charset="0"/>
              </a:rPr>
              <a:t>2</a:t>
            </a:r>
            <a:endParaRPr lang="en-US" sz="2000">
              <a:latin typeface="Arial" panose="020B0604020202020204" pitchFamily="34" charset="0"/>
              <a:cs typeface="Arial" panose="020B0604020202020204" pitchFamily="34" charset="0"/>
            </a:endParaRPr>
          </a:p>
        </p:txBody>
      </p:sp>
      <p:sp>
        <p:nvSpPr>
          <p:cNvPr id="9" name="Text 6"/>
          <p:cNvSpPr/>
          <p:nvPr/>
        </p:nvSpPr>
        <p:spPr>
          <a:xfrm>
            <a:off x="1516857" y="3145988"/>
            <a:ext cx="6245663" cy="351235"/>
          </a:xfrm>
          <a:prstGeom prst="rect">
            <a:avLst/>
          </a:prstGeom>
          <a:noFill/>
          <a:ln/>
        </p:spPr>
        <p:txBody>
          <a:bodyPr wrap="none" lIns="0" tIns="0" rIns="0" bIns="0" rtlCol="0" anchor="t"/>
          <a:lstStyle/>
          <a:p>
            <a:pPr>
              <a:lnSpc>
                <a:spcPts val="2751"/>
              </a:lnSpc>
            </a:pPr>
            <a:r>
              <a:rPr lang="en-US" sz="2000" b="1">
                <a:solidFill>
                  <a:srgbClr val="3C3939"/>
                </a:solidFill>
                <a:latin typeface="Arial" panose="020B0604020202020204" pitchFamily="34" charset="0"/>
                <a:ea typeface="Raleway" pitchFamily="34" charset="-122"/>
                <a:cs typeface="Arial" panose="020B0604020202020204" pitchFamily="34" charset="0"/>
              </a:rPr>
              <a:t>Escuchar el clamor de los pobres y de la tierra.</a:t>
            </a:r>
            <a:endParaRPr lang="en-US" sz="2000">
              <a:latin typeface="Arial" panose="020B0604020202020204" pitchFamily="34" charset="0"/>
              <a:cs typeface="Arial" panose="020B0604020202020204" pitchFamily="34" charset="0"/>
            </a:endParaRPr>
          </a:p>
        </p:txBody>
      </p:sp>
      <p:sp>
        <p:nvSpPr>
          <p:cNvPr id="10" name="Shape 7"/>
          <p:cNvSpPr/>
          <p:nvPr/>
        </p:nvSpPr>
        <p:spPr>
          <a:xfrm>
            <a:off x="786527" y="4381857"/>
            <a:ext cx="505659" cy="505659"/>
          </a:xfrm>
          <a:prstGeom prst="roundRect">
            <a:avLst>
              <a:gd name="adj" fmla="val 18667"/>
            </a:avLst>
          </a:prstGeom>
          <a:solidFill>
            <a:srgbClr val="E1E1EA"/>
          </a:solidFill>
          <a:ln w="7620">
            <a:solidFill>
              <a:srgbClr val="C7C7D0"/>
            </a:solidFill>
            <a:prstDash val="solid"/>
          </a:ln>
        </p:spPr>
        <p:txBody>
          <a:bodyPr/>
          <a:lstStyle/>
          <a:p>
            <a:endParaRPr lang="es-ES"/>
          </a:p>
        </p:txBody>
      </p:sp>
      <p:sp>
        <p:nvSpPr>
          <p:cNvPr id="11" name="Text 8"/>
          <p:cNvSpPr/>
          <p:nvPr/>
        </p:nvSpPr>
        <p:spPr>
          <a:xfrm>
            <a:off x="949286" y="4466153"/>
            <a:ext cx="180023" cy="337067"/>
          </a:xfrm>
          <a:prstGeom prst="rect">
            <a:avLst/>
          </a:prstGeom>
          <a:noFill/>
          <a:ln/>
        </p:spPr>
        <p:txBody>
          <a:bodyPr wrap="none" lIns="0" tIns="0" rIns="0" bIns="0" rtlCol="0" anchor="t"/>
          <a:lstStyle/>
          <a:p>
            <a:pPr algn="ctr">
              <a:lnSpc>
                <a:spcPts val="2651"/>
              </a:lnSpc>
            </a:pPr>
            <a:r>
              <a:rPr lang="en-US" sz="2000">
                <a:solidFill>
                  <a:srgbClr val="3C3939"/>
                </a:solidFill>
                <a:latin typeface="Arial" panose="020B0604020202020204" pitchFamily="34" charset="0"/>
                <a:ea typeface="Raleway" pitchFamily="34" charset="-122"/>
                <a:cs typeface="Arial" panose="020B0604020202020204" pitchFamily="34" charset="0"/>
              </a:rPr>
              <a:t>3</a:t>
            </a:r>
            <a:endParaRPr lang="en-US" sz="2000">
              <a:latin typeface="Arial" panose="020B0604020202020204" pitchFamily="34" charset="0"/>
              <a:cs typeface="Arial" panose="020B0604020202020204" pitchFamily="34" charset="0"/>
            </a:endParaRPr>
          </a:p>
        </p:txBody>
      </p:sp>
      <p:sp>
        <p:nvSpPr>
          <p:cNvPr id="12" name="Text 9"/>
          <p:cNvSpPr/>
          <p:nvPr/>
        </p:nvSpPr>
        <p:spPr>
          <a:xfrm>
            <a:off x="1516857" y="4381857"/>
            <a:ext cx="4336495" cy="351235"/>
          </a:xfrm>
          <a:prstGeom prst="rect">
            <a:avLst/>
          </a:prstGeom>
          <a:noFill/>
          <a:ln/>
        </p:spPr>
        <p:txBody>
          <a:bodyPr wrap="none" lIns="0" tIns="0" rIns="0" bIns="0" rtlCol="0" anchor="t"/>
          <a:lstStyle/>
          <a:p>
            <a:pPr>
              <a:lnSpc>
                <a:spcPts val="2751"/>
              </a:lnSpc>
            </a:pPr>
            <a:r>
              <a:rPr lang="en-US" sz="2000">
                <a:solidFill>
                  <a:srgbClr val="3C3939"/>
                </a:solidFill>
                <a:latin typeface="Arial" panose="020B0604020202020204" pitchFamily="34" charset="0"/>
                <a:ea typeface="Raleway" pitchFamily="34" charset="-122"/>
                <a:cs typeface="Arial" panose="020B0604020202020204" pitchFamily="34" charset="0"/>
              </a:rPr>
              <a:t>La </a:t>
            </a:r>
            <a:r>
              <a:rPr lang="en-US" sz="2000" b="1">
                <a:solidFill>
                  <a:srgbClr val="3C3939"/>
                </a:solidFill>
                <a:latin typeface="Arial" panose="020B0604020202020204" pitchFamily="34" charset="0"/>
                <a:ea typeface="Raleway" pitchFamily="34" charset="-122"/>
                <a:cs typeface="Arial" panose="020B0604020202020204" pitchFamily="34" charset="0"/>
              </a:rPr>
              <a:t>misión en el ambiente digital.</a:t>
            </a:r>
            <a:endParaRPr lang="en-US" sz="2000">
              <a:latin typeface="Arial" panose="020B0604020202020204" pitchFamily="34" charset="0"/>
              <a:cs typeface="Arial" panose="020B0604020202020204" pitchFamily="34" charset="0"/>
            </a:endParaRPr>
          </a:p>
        </p:txBody>
      </p:sp>
      <p:sp>
        <p:nvSpPr>
          <p:cNvPr id="13" name="Shape 10"/>
          <p:cNvSpPr/>
          <p:nvPr/>
        </p:nvSpPr>
        <p:spPr>
          <a:xfrm>
            <a:off x="786527" y="5617725"/>
            <a:ext cx="505659" cy="505659"/>
          </a:xfrm>
          <a:prstGeom prst="roundRect">
            <a:avLst>
              <a:gd name="adj" fmla="val 18667"/>
            </a:avLst>
          </a:prstGeom>
          <a:solidFill>
            <a:srgbClr val="E1E1EA"/>
          </a:solidFill>
          <a:ln w="7620">
            <a:solidFill>
              <a:srgbClr val="C7C7D0"/>
            </a:solidFill>
            <a:prstDash val="solid"/>
          </a:ln>
        </p:spPr>
        <p:txBody>
          <a:bodyPr/>
          <a:lstStyle/>
          <a:p>
            <a:endParaRPr lang="es-ES"/>
          </a:p>
        </p:txBody>
      </p:sp>
      <p:sp>
        <p:nvSpPr>
          <p:cNvPr id="14" name="Text 11"/>
          <p:cNvSpPr/>
          <p:nvPr/>
        </p:nvSpPr>
        <p:spPr>
          <a:xfrm>
            <a:off x="947262" y="5702021"/>
            <a:ext cx="184071" cy="337067"/>
          </a:xfrm>
          <a:prstGeom prst="rect">
            <a:avLst/>
          </a:prstGeom>
          <a:noFill/>
          <a:ln/>
        </p:spPr>
        <p:txBody>
          <a:bodyPr wrap="none" lIns="0" tIns="0" rIns="0" bIns="0" rtlCol="0" anchor="t"/>
          <a:lstStyle/>
          <a:p>
            <a:pPr algn="ctr">
              <a:lnSpc>
                <a:spcPts val="2651"/>
              </a:lnSpc>
            </a:pPr>
            <a:r>
              <a:rPr lang="en-US" sz="2000">
                <a:solidFill>
                  <a:srgbClr val="3C3939"/>
                </a:solidFill>
                <a:latin typeface="Arial" panose="020B0604020202020204" pitchFamily="34" charset="0"/>
                <a:ea typeface="Raleway" pitchFamily="34" charset="-122"/>
                <a:cs typeface="Arial" panose="020B0604020202020204" pitchFamily="34" charset="0"/>
              </a:rPr>
              <a:t>4</a:t>
            </a:r>
            <a:endParaRPr lang="en-US" sz="2000">
              <a:latin typeface="Arial" panose="020B0604020202020204" pitchFamily="34" charset="0"/>
              <a:cs typeface="Arial" panose="020B0604020202020204" pitchFamily="34" charset="0"/>
            </a:endParaRPr>
          </a:p>
        </p:txBody>
      </p:sp>
      <p:sp>
        <p:nvSpPr>
          <p:cNvPr id="15" name="Text 12"/>
          <p:cNvSpPr/>
          <p:nvPr/>
        </p:nvSpPr>
        <p:spPr>
          <a:xfrm>
            <a:off x="1516857" y="5617727"/>
            <a:ext cx="6840617" cy="702469"/>
          </a:xfrm>
          <a:prstGeom prst="rect">
            <a:avLst/>
          </a:prstGeom>
          <a:noFill/>
          <a:ln/>
        </p:spPr>
        <p:txBody>
          <a:bodyPr wrap="square" lIns="0" tIns="0" rIns="0" bIns="0" rtlCol="0" anchor="t"/>
          <a:lstStyle/>
          <a:p>
            <a:pPr>
              <a:lnSpc>
                <a:spcPts val="2751"/>
              </a:lnSpc>
            </a:pPr>
            <a:r>
              <a:rPr lang="en-US" sz="2000">
                <a:solidFill>
                  <a:srgbClr val="3C3939"/>
                </a:solidFill>
                <a:latin typeface="Arial" panose="020B0604020202020204" pitchFamily="34" charset="0"/>
                <a:ea typeface="Raleway" pitchFamily="34" charset="-122"/>
                <a:cs typeface="Arial" panose="020B0604020202020204" pitchFamily="34" charset="0"/>
              </a:rPr>
              <a:t>La revisión de la </a:t>
            </a:r>
            <a:r>
              <a:rPr lang="en-US" sz="2000" b="1">
                <a:solidFill>
                  <a:srgbClr val="3C3939"/>
                </a:solidFill>
                <a:latin typeface="Arial" panose="020B0604020202020204" pitchFamily="34" charset="0"/>
                <a:ea typeface="Raleway" pitchFamily="34" charset="-122"/>
                <a:cs typeface="Arial" panose="020B0604020202020204" pitchFamily="34" charset="0"/>
              </a:rPr>
              <a:t>Ratio Fundamentalis Institutionis Sacerdotalis</a:t>
            </a:r>
            <a:r>
              <a:rPr lang="en-US" sz="2000">
                <a:solidFill>
                  <a:srgbClr val="3C3939"/>
                </a:solidFill>
                <a:latin typeface="Arial" panose="020B0604020202020204" pitchFamily="34" charset="0"/>
                <a:ea typeface="Raleway" pitchFamily="34" charset="-122"/>
                <a:cs typeface="Arial" panose="020B0604020202020204" pitchFamily="34" charset="0"/>
              </a:rPr>
              <a:t> en perspectiva sinodal misionera.</a:t>
            </a:r>
            <a:endParaRPr lang="en-US" sz="2000">
              <a:latin typeface="Arial" panose="020B0604020202020204" pitchFamily="34" charset="0"/>
              <a:cs typeface="Arial" panose="020B0604020202020204" pitchFamily="34" charset="0"/>
            </a:endParaRPr>
          </a:p>
        </p:txBody>
      </p:sp>
      <p:sp>
        <p:nvSpPr>
          <p:cNvPr id="16" name="Shape 13"/>
          <p:cNvSpPr/>
          <p:nvPr/>
        </p:nvSpPr>
        <p:spPr>
          <a:xfrm>
            <a:off x="786527" y="6853595"/>
            <a:ext cx="505659" cy="505659"/>
          </a:xfrm>
          <a:prstGeom prst="roundRect">
            <a:avLst>
              <a:gd name="adj" fmla="val 18667"/>
            </a:avLst>
          </a:prstGeom>
          <a:solidFill>
            <a:srgbClr val="E1E1EA"/>
          </a:solidFill>
          <a:ln w="7620">
            <a:solidFill>
              <a:srgbClr val="C7C7D0"/>
            </a:solidFill>
            <a:prstDash val="solid"/>
          </a:ln>
        </p:spPr>
        <p:txBody>
          <a:bodyPr/>
          <a:lstStyle/>
          <a:p>
            <a:endParaRPr lang="es-ES"/>
          </a:p>
        </p:txBody>
      </p:sp>
      <p:sp>
        <p:nvSpPr>
          <p:cNvPr id="17" name="Text 14"/>
          <p:cNvSpPr/>
          <p:nvPr/>
        </p:nvSpPr>
        <p:spPr>
          <a:xfrm>
            <a:off x="947501" y="6937891"/>
            <a:ext cx="183713" cy="337067"/>
          </a:xfrm>
          <a:prstGeom prst="rect">
            <a:avLst/>
          </a:prstGeom>
          <a:noFill/>
          <a:ln/>
        </p:spPr>
        <p:txBody>
          <a:bodyPr wrap="none" lIns="0" tIns="0" rIns="0" bIns="0" rtlCol="0" anchor="t"/>
          <a:lstStyle/>
          <a:p>
            <a:pPr algn="ctr">
              <a:lnSpc>
                <a:spcPts val="2651"/>
              </a:lnSpc>
            </a:pPr>
            <a:r>
              <a:rPr lang="en-US" sz="2000">
                <a:solidFill>
                  <a:srgbClr val="3C3939"/>
                </a:solidFill>
                <a:latin typeface="Arial" panose="020B0604020202020204" pitchFamily="34" charset="0"/>
                <a:ea typeface="Raleway" pitchFamily="34" charset="-122"/>
                <a:cs typeface="Arial" panose="020B0604020202020204" pitchFamily="34" charset="0"/>
              </a:rPr>
              <a:t>5</a:t>
            </a:r>
            <a:endParaRPr lang="en-US" sz="2000">
              <a:latin typeface="Arial" panose="020B0604020202020204" pitchFamily="34" charset="0"/>
              <a:cs typeface="Arial" panose="020B0604020202020204" pitchFamily="34" charset="0"/>
            </a:endParaRPr>
          </a:p>
        </p:txBody>
      </p:sp>
      <p:sp>
        <p:nvSpPr>
          <p:cNvPr id="18" name="Text 15"/>
          <p:cNvSpPr/>
          <p:nvPr/>
        </p:nvSpPr>
        <p:spPr>
          <a:xfrm>
            <a:off x="1516857" y="6853596"/>
            <a:ext cx="6840617" cy="702469"/>
          </a:xfrm>
          <a:prstGeom prst="rect">
            <a:avLst/>
          </a:prstGeom>
          <a:noFill/>
          <a:ln/>
        </p:spPr>
        <p:txBody>
          <a:bodyPr wrap="square" lIns="0" tIns="0" rIns="0" bIns="0" rtlCol="0" anchor="t"/>
          <a:lstStyle/>
          <a:p>
            <a:pPr>
              <a:lnSpc>
                <a:spcPts val="2751"/>
              </a:lnSpc>
            </a:pPr>
            <a:r>
              <a:rPr lang="en-US" sz="2000">
                <a:solidFill>
                  <a:srgbClr val="3C3939"/>
                </a:solidFill>
                <a:latin typeface="Arial" panose="020B0604020202020204" pitchFamily="34" charset="0"/>
                <a:ea typeface="Raleway" pitchFamily="34" charset="-122"/>
                <a:cs typeface="Arial" panose="020B0604020202020204" pitchFamily="34" charset="0"/>
              </a:rPr>
              <a:t>Algunas </a:t>
            </a:r>
            <a:r>
              <a:rPr lang="en-US" sz="2000" b="1">
                <a:solidFill>
                  <a:srgbClr val="3C3939"/>
                </a:solidFill>
                <a:latin typeface="Arial" panose="020B0604020202020204" pitchFamily="34" charset="0"/>
                <a:ea typeface="Raleway" pitchFamily="34" charset="-122"/>
                <a:cs typeface="Arial" panose="020B0604020202020204" pitchFamily="34" charset="0"/>
              </a:rPr>
              <a:t>cuestiones teológicas y canónicas</a:t>
            </a:r>
            <a:r>
              <a:rPr lang="en-US" sz="2000">
                <a:solidFill>
                  <a:srgbClr val="3C3939"/>
                </a:solidFill>
                <a:latin typeface="Arial" panose="020B0604020202020204" pitchFamily="34" charset="0"/>
                <a:ea typeface="Raleway" pitchFamily="34" charset="-122"/>
                <a:cs typeface="Arial" panose="020B0604020202020204" pitchFamily="34" charset="0"/>
              </a:rPr>
              <a:t> en torno a </a:t>
            </a:r>
            <a:r>
              <a:rPr lang="en-US" sz="2000" b="1">
                <a:solidFill>
                  <a:srgbClr val="3C3939"/>
                </a:solidFill>
                <a:latin typeface="Arial" panose="020B0604020202020204" pitchFamily="34" charset="0"/>
                <a:ea typeface="Raleway" pitchFamily="34" charset="-122"/>
                <a:cs typeface="Arial" panose="020B0604020202020204" pitchFamily="34" charset="0"/>
              </a:rPr>
              <a:t>formas ministeriales específicas.</a:t>
            </a:r>
            <a:endParaRPr lang="en-US" sz="2000">
              <a:latin typeface="Arial" panose="020B0604020202020204" pitchFamily="34" charset="0"/>
              <a:cs typeface="Arial" panose="020B0604020202020204" pitchFamily="34" charset="0"/>
            </a:endParaRPr>
          </a:p>
        </p:txBody>
      </p:sp>
      <p:pic>
        <p:nvPicPr>
          <p:cNvPr id="20" name="Imagen 19" descr="Un grupo de personas sentadas alrededor de una mesa&#10;&#10;Descripción generada automáticamente con confianza media">
            <a:extLst>
              <a:ext uri="{FF2B5EF4-FFF2-40B4-BE49-F238E27FC236}">
                <a16:creationId xmlns:a16="http://schemas.microsoft.com/office/drawing/2014/main" id="{51BE277E-8962-8DD3-A0BC-EC1ECE6A070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777050" y="0"/>
            <a:ext cx="5853350" cy="8278112"/>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spTree>
      <p:nvGrpSpPr>
        <p:cNvPr id="1" name=""/>
        <p:cNvGrpSpPr/>
        <p:nvPr/>
      </p:nvGrpSpPr>
      <p:grpSpPr>
        <a:xfrm>
          <a:off x="0" y="0"/>
          <a:ext cx="0" cy="0"/>
          <a:chOff x="0" y="0"/>
          <a:chExt cx="0" cy="0"/>
        </a:xfrm>
      </p:grpSpPr>
      <p:sp>
        <p:nvSpPr>
          <p:cNvPr id="3" name="Text 0"/>
          <p:cNvSpPr/>
          <p:nvPr/>
        </p:nvSpPr>
        <p:spPr>
          <a:xfrm>
            <a:off x="6432581" y="695920"/>
            <a:ext cx="4536519" cy="566976"/>
          </a:xfrm>
          <a:prstGeom prst="rect">
            <a:avLst/>
          </a:prstGeom>
          <a:noFill/>
          <a:ln/>
        </p:spPr>
        <p:txBody>
          <a:bodyPr wrap="none" lIns="0" tIns="0" rIns="0" bIns="0" rtlCol="0" anchor="t"/>
          <a:lstStyle/>
          <a:p>
            <a:pPr>
              <a:lnSpc>
                <a:spcPts val="4451"/>
              </a:lnSpc>
            </a:pPr>
            <a:endParaRPr lang="en-US" sz="3551">
              <a:latin typeface="Arial" panose="020B0604020202020204" pitchFamily="34" charset="0"/>
              <a:cs typeface="Arial" panose="020B0604020202020204" pitchFamily="34" charset="0"/>
            </a:endParaRPr>
          </a:p>
        </p:txBody>
      </p:sp>
      <p:sp>
        <p:nvSpPr>
          <p:cNvPr id="5" name="Text 2"/>
          <p:cNvSpPr/>
          <p:nvPr/>
        </p:nvSpPr>
        <p:spPr>
          <a:xfrm>
            <a:off x="6931572" y="1654482"/>
            <a:ext cx="7057431" cy="1133951"/>
          </a:xfrm>
          <a:prstGeom prst="rect">
            <a:avLst/>
          </a:prstGeom>
          <a:noFill/>
          <a:ln/>
        </p:spPr>
        <p:txBody>
          <a:bodyPr wrap="square" lIns="0" tIns="0" rIns="0" bIns="0" rtlCol="0" anchor="t"/>
          <a:lstStyle/>
          <a:p>
            <a:pPr>
              <a:lnSpc>
                <a:spcPts val="2200"/>
              </a:lnSpc>
            </a:pPr>
            <a:r>
              <a:rPr lang="en-US" sz="2000">
                <a:solidFill>
                  <a:srgbClr val="3C3939"/>
                </a:solidFill>
                <a:latin typeface="Arial" panose="020B0604020202020204" pitchFamily="34" charset="0"/>
                <a:ea typeface="Raleway" pitchFamily="34" charset="-122"/>
                <a:cs typeface="Arial" panose="020B0604020202020204" pitchFamily="34" charset="0"/>
              </a:rPr>
              <a:t>La</a:t>
            </a:r>
            <a:r>
              <a:rPr lang="en-US" sz="2000" b="1">
                <a:solidFill>
                  <a:srgbClr val="3C3939"/>
                </a:solidFill>
                <a:latin typeface="Arial" panose="020B0604020202020204" pitchFamily="34" charset="0"/>
                <a:ea typeface="Raleway" pitchFamily="34" charset="-122"/>
                <a:cs typeface="Arial" panose="020B0604020202020204" pitchFamily="34" charset="0"/>
              </a:rPr>
              <a:t> revisión</a:t>
            </a:r>
            <a:r>
              <a:rPr lang="en-US" sz="2000">
                <a:solidFill>
                  <a:srgbClr val="3C3939"/>
                </a:solidFill>
                <a:latin typeface="Arial" panose="020B0604020202020204" pitchFamily="34" charset="0"/>
                <a:ea typeface="Raleway" pitchFamily="34" charset="-122"/>
                <a:cs typeface="Arial" panose="020B0604020202020204" pitchFamily="34" charset="0"/>
              </a:rPr>
              <a:t>, en una perspectiva sinodal y misionera, de los </a:t>
            </a:r>
            <a:r>
              <a:rPr lang="en-US" sz="2000" b="1">
                <a:solidFill>
                  <a:srgbClr val="3C3939"/>
                </a:solidFill>
                <a:latin typeface="Arial" panose="020B0604020202020204" pitchFamily="34" charset="0"/>
                <a:ea typeface="Raleway" pitchFamily="34" charset="-122"/>
                <a:cs typeface="Arial" panose="020B0604020202020204" pitchFamily="34" charset="0"/>
              </a:rPr>
              <a:t>documentos que rigen las relaciones entre obispos, religiosos y agregaciones eclesiales</a:t>
            </a:r>
            <a:r>
              <a:rPr lang="en-US" sz="2000">
                <a:solidFill>
                  <a:srgbClr val="3C3939"/>
                </a:solidFill>
                <a:latin typeface="Arial" panose="020B0604020202020204" pitchFamily="34" charset="0"/>
                <a:ea typeface="Raleway" pitchFamily="34" charset="-122"/>
                <a:cs typeface="Arial" panose="020B0604020202020204" pitchFamily="34" charset="0"/>
              </a:rPr>
              <a:t> (asociaciones, movimientos y nuevas comunidades).</a:t>
            </a:r>
            <a:endParaRPr lang="en-US" sz="2000">
              <a:latin typeface="Arial" panose="020B0604020202020204" pitchFamily="34" charset="0"/>
              <a:cs typeface="Arial" panose="020B0604020202020204" pitchFamily="34" charset="0"/>
            </a:endParaRPr>
          </a:p>
        </p:txBody>
      </p:sp>
      <p:sp>
        <p:nvSpPr>
          <p:cNvPr id="7" name="Text 4"/>
          <p:cNvSpPr/>
          <p:nvPr/>
        </p:nvSpPr>
        <p:spPr>
          <a:xfrm>
            <a:off x="6931572" y="3173958"/>
            <a:ext cx="7057431" cy="1133951"/>
          </a:xfrm>
          <a:prstGeom prst="rect">
            <a:avLst/>
          </a:prstGeom>
          <a:noFill/>
          <a:ln/>
        </p:spPr>
        <p:txBody>
          <a:bodyPr wrap="square" lIns="0" tIns="0" rIns="0" bIns="0" rtlCol="0" anchor="t"/>
          <a:lstStyle/>
          <a:p>
            <a:pPr>
              <a:lnSpc>
                <a:spcPts val="2200"/>
              </a:lnSpc>
            </a:pPr>
            <a:r>
              <a:rPr lang="en-US" sz="2000">
                <a:solidFill>
                  <a:srgbClr val="3C3939"/>
                </a:solidFill>
                <a:latin typeface="Arial" panose="020B0604020202020204" pitchFamily="34" charset="0"/>
                <a:ea typeface="Raleway" pitchFamily="34" charset="-122"/>
                <a:cs typeface="Arial" panose="020B0604020202020204" pitchFamily="34" charset="0"/>
              </a:rPr>
              <a:t>Algunos </a:t>
            </a:r>
            <a:r>
              <a:rPr lang="en-US" sz="2000" b="1">
                <a:solidFill>
                  <a:srgbClr val="3C3939"/>
                </a:solidFill>
                <a:latin typeface="Arial" panose="020B0604020202020204" pitchFamily="34" charset="0"/>
                <a:ea typeface="Raleway" pitchFamily="34" charset="-122"/>
                <a:cs typeface="Arial" panose="020B0604020202020204" pitchFamily="34" charset="0"/>
              </a:rPr>
              <a:t>aspectos de la figura y del ministerio del obispo</a:t>
            </a:r>
            <a:r>
              <a:rPr lang="en-US" sz="2000">
                <a:solidFill>
                  <a:srgbClr val="3C3939"/>
                </a:solidFill>
                <a:latin typeface="Arial" panose="020B0604020202020204" pitchFamily="34" charset="0"/>
                <a:ea typeface="Raleway" pitchFamily="34" charset="-122"/>
                <a:cs typeface="Arial" panose="020B0604020202020204" pitchFamily="34" charset="0"/>
              </a:rPr>
              <a:t> (en particular: criterios de selección de los candidatos al episcopado, función judicial del obispo, naturaleza y desarrollo de las visitas ad limina apostolorum) en perspectiva sinodal misionera.</a:t>
            </a:r>
            <a:endParaRPr lang="en-US" sz="2000">
              <a:latin typeface="Arial" panose="020B0604020202020204" pitchFamily="34" charset="0"/>
              <a:cs typeface="Arial" panose="020B0604020202020204" pitchFamily="34" charset="0"/>
            </a:endParaRPr>
          </a:p>
        </p:txBody>
      </p:sp>
      <p:sp>
        <p:nvSpPr>
          <p:cNvPr id="9" name="Text 6"/>
          <p:cNvSpPr/>
          <p:nvPr/>
        </p:nvSpPr>
        <p:spPr>
          <a:xfrm>
            <a:off x="6931572" y="4778097"/>
            <a:ext cx="7057431" cy="566976"/>
          </a:xfrm>
          <a:prstGeom prst="rect">
            <a:avLst/>
          </a:prstGeom>
          <a:noFill/>
          <a:ln/>
        </p:spPr>
        <p:txBody>
          <a:bodyPr wrap="square" lIns="0" tIns="0" rIns="0" bIns="0" rtlCol="0" anchor="t"/>
          <a:lstStyle/>
          <a:p>
            <a:pPr>
              <a:lnSpc>
                <a:spcPts val="2200"/>
              </a:lnSpc>
            </a:pPr>
            <a:r>
              <a:rPr lang="en-US" sz="2000" b="1">
                <a:solidFill>
                  <a:srgbClr val="3C3939"/>
                </a:solidFill>
                <a:latin typeface="Arial" panose="020B0604020202020204" pitchFamily="34" charset="0"/>
                <a:ea typeface="Raleway" pitchFamily="34" charset="-122"/>
                <a:cs typeface="Arial" panose="020B0604020202020204" pitchFamily="34" charset="0"/>
              </a:rPr>
              <a:t>El papel de los representantes pontificios</a:t>
            </a:r>
            <a:r>
              <a:rPr lang="en-US" sz="2000">
                <a:solidFill>
                  <a:srgbClr val="3C3939"/>
                </a:solidFill>
                <a:latin typeface="Arial" panose="020B0604020202020204" pitchFamily="34" charset="0"/>
                <a:ea typeface="Raleway" pitchFamily="34" charset="-122"/>
                <a:cs typeface="Arial" panose="020B0604020202020204" pitchFamily="34" charset="0"/>
              </a:rPr>
              <a:t> en perspectiva sinodal misionera.</a:t>
            </a:r>
            <a:endParaRPr lang="en-US" sz="2000">
              <a:latin typeface="Arial" panose="020B0604020202020204" pitchFamily="34" charset="0"/>
              <a:cs typeface="Arial" panose="020B0604020202020204" pitchFamily="34" charset="0"/>
            </a:endParaRPr>
          </a:p>
        </p:txBody>
      </p:sp>
      <p:sp>
        <p:nvSpPr>
          <p:cNvPr id="11" name="Text 8"/>
          <p:cNvSpPr/>
          <p:nvPr/>
        </p:nvSpPr>
        <p:spPr>
          <a:xfrm>
            <a:off x="6931572" y="5696732"/>
            <a:ext cx="7057431" cy="850463"/>
          </a:xfrm>
          <a:prstGeom prst="rect">
            <a:avLst/>
          </a:prstGeom>
          <a:noFill/>
          <a:ln/>
        </p:spPr>
        <p:txBody>
          <a:bodyPr wrap="square" lIns="0" tIns="0" rIns="0" bIns="0" rtlCol="0" anchor="t"/>
          <a:lstStyle/>
          <a:p>
            <a:pPr>
              <a:lnSpc>
                <a:spcPts val="2200"/>
              </a:lnSpc>
            </a:pPr>
            <a:r>
              <a:rPr lang="en-US" sz="2000" b="1">
                <a:solidFill>
                  <a:srgbClr val="3C3939"/>
                </a:solidFill>
                <a:latin typeface="Arial" panose="020B0604020202020204" pitchFamily="34" charset="0"/>
                <a:ea typeface="Raleway" pitchFamily="34" charset="-122"/>
                <a:cs typeface="Arial" panose="020B0604020202020204" pitchFamily="34" charset="0"/>
              </a:rPr>
              <a:t>Criterios teológicos y metodologías sinodales </a:t>
            </a:r>
            <a:r>
              <a:rPr lang="en-US" sz="2000">
                <a:solidFill>
                  <a:srgbClr val="3C3939"/>
                </a:solidFill>
                <a:latin typeface="Arial" panose="020B0604020202020204" pitchFamily="34" charset="0"/>
                <a:ea typeface="Raleway" pitchFamily="34" charset="-122"/>
                <a:cs typeface="Arial" panose="020B0604020202020204" pitchFamily="34" charset="0"/>
              </a:rPr>
              <a:t>para un </a:t>
            </a:r>
            <a:r>
              <a:rPr lang="en-US" sz="2000" b="1">
                <a:solidFill>
                  <a:srgbClr val="3C3939"/>
                </a:solidFill>
                <a:latin typeface="Arial" panose="020B0604020202020204" pitchFamily="34" charset="0"/>
                <a:ea typeface="Raleway" pitchFamily="34" charset="-122"/>
                <a:cs typeface="Arial" panose="020B0604020202020204" pitchFamily="34" charset="0"/>
              </a:rPr>
              <a:t>discernimiento común </a:t>
            </a:r>
            <a:r>
              <a:rPr lang="en-US" sz="2000">
                <a:solidFill>
                  <a:srgbClr val="3C3939"/>
                </a:solidFill>
                <a:latin typeface="Arial" panose="020B0604020202020204" pitchFamily="34" charset="0"/>
                <a:ea typeface="Raleway" pitchFamily="34" charset="-122"/>
                <a:cs typeface="Arial" panose="020B0604020202020204" pitchFamily="34" charset="0"/>
              </a:rPr>
              <a:t>de cuestiones doctrinales, pastorales y éticas controvertidas.</a:t>
            </a:r>
            <a:endParaRPr lang="en-US" sz="2000">
              <a:latin typeface="Arial" panose="020B0604020202020204" pitchFamily="34" charset="0"/>
              <a:cs typeface="Arial" panose="020B0604020202020204" pitchFamily="34" charset="0"/>
            </a:endParaRPr>
          </a:p>
        </p:txBody>
      </p:sp>
      <p:sp>
        <p:nvSpPr>
          <p:cNvPr id="13" name="Text 10"/>
          <p:cNvSpPr/>
          <p:nvPr/>
        </p:nvSpPr>
        <p:spPr>
          <a:xfrm>
            <a:off x="6931572" y="6932719"/>
            <a:ext cx="7057431" cy="566976"/>
          </a:xfrm>
          <a:prstGeom prst="rect">
            <a:avLst/>
          </a:prstGeom>
          <a:noFill/>
          <a:ln/>
        </p:spPr>
        <p:txBody>
          <a:bodyPr wrap="square" lIns="0" tIns="0" rIns="0" bIns="0" rtlCol="0" anchor="t"/>
          <a:lstStyle/>
          <a:p>
            <a:pPr>
              <a:lnSpc>
                <a:spcPts val="2200"/>
              </a:lnSpc>
            </a:pPr>
            <a:r>
              <a:rPr lang="en-US" sz="2000" b="1">
                <a:solidFill>
                  <a:srgbClr val="3C3939"/>
                </a:solidFill>
                <a:latin typeface="Arial" panose="020B0604020202020204" pitchFamily="34" charset="0"/>
                <a:ea typeface="Raleway" pitchFamily="34" charset="-122"/>
                <a:cs typeface="Arial" panose="020B0604020202020204" pitchFamily="34" charset="0"/>
              </a:rPr>
              <a:t>La recepción de los frutos del camino ecuménico</a:t>
            </a:r>
            <a:r>
              <a:rPr lang="en-US" sz="2000">
                <a:solidFill>
                  <a:srgbClr val="3C3939"/>
                </a:solidFill>
                <a:latin typeface="Arial" panose="020B0604020202020204" pitchFamily="34" charset="0"/>
                <a:ea typeface="Raleway" pitchFamily="34" charset="-122"/>
                <a:cs typeface="Arial" panose="020B0604020202020204" pitchFamily="34" charset="0"/>
              </a:rPr>
              <a:t> en el Pueblo de Dios</a:t>
            </a:r>
            <a:endParaRPr lang="en-US" sz="2000">
              <a:latin typeface="Arial" panose="020B0604020202020204" pitchFamily="34" charset="0"/>
              <a:cs typeface="Arial" panose="020B0604020202020204" pitchFamily="34" charset="0"/>
            </a:endParaRPr>
          </a:p>
        </p:txBody>
      </p:sp>
      <p:sp>
        <p:nvSpPr>
          <p:cNvPr id="14" name="Text 0">
            <a:extLst>
              <a:ext uri="{FF2B5EF4-FFF2-40B4-BE49-F238E27FC236}">
                <a16:creationId xmlns:a16="http://schemas.microsoft.com/office/drawing/2014/main" id="{829587A5-09C1-14C7-067B-29B6C8C6293F}"/>
              </a:ext>
            </a:extLst>
          </p:cNvPr>
          <p:cNvSpPr/>
          <p:nvPr/>
        </p:nvSpPr>
        <p:spPr>
          <a:xfrm>
            <a:off x="6172488" y="619857"/>
            <a:ext cx="5618559" cy="702231"/>
          </a:xfrm>
          <a:prstGeom prst="rect">
            <a:avLst/>
          </a:prstGeom>
          <a:noFill/>
          <a:ln/>
        </p:spPr>
        <p:txBody>
          <a:bodyPr wrap="none" lIns="0" tIns="0" rIns="0" bIns="0" rtlCol="0" anchor="t"/>
          <a:lstStyle/>
          <a:p>
            <a:pPr>
              <a:lnSpc>
                <a:spcPts val="5500"/>
              </a:lnSpc>
            </a:pPr>
            <a:r>
              <a:rPr lang="en-US" sz="4400" b="1">
                <a:solidFill>
                  <a:srgbClr val="C00000"/>
                </a:solidFill>
                <a:latin typeface="Arial" panose="020B0604020202020204" pitchFamily="34" charset="0"/>
                <a:ea typeface="Raleway" pitchFamily="34" charset="-122"/>
                <a:cs typeface="Arial" panose="020B0604020202020204" pitchFamily="34" charset="0"/>
              </a:rPr>
              <a:t>Aspectos a trabajar</a:t>
            </a:r>
            <a:endParaRPr lang="en-US" sz="4400" b="1">
              <a:solidFill>
                <a:srgbClr val="C00000"/>
              </a:solidFill>
              <a:latin typeface="Arial" panose="020B0604020202020204" pitchFamily="34" charset="0"/>
              <a:cs typeface="Arial" panose="020B0604020202020204" pitchFamily="34" charset="0"/>
            </a:endParaRPr>
          </a:p>
        </p:txBody>
      </p:sp>
      <p:grpSp>
        <p:nvGrpSpPr>
          <p:cNvPr id="39" name="Grupo 38">
            <a:extLst>
              <a:ext uri="{FF2B5EF4-FFF2-40B4-BE49-F238E27FC236}">
                <a16:creationId xmlns:a16="http://schemas.microsoft.com/office/drawing/2014/main" id="{9DC6BC3D-7AA6-7BF2-2A5A-D737440E54A8}"/>
              </a:ext>
            </a:extLst>
          </p:cNvPr>
          <p:cNvGrpSpPr/>
          <p:nvPr/>
        </p:nvGrpSpPr>
        <p:grpSpPr>
          <a:xfrm>
            <a:off x="6184231" y="1637549"/>
            <a:ext cx="505659" cy="505659"/>
            <a:chOff x="6184231" y="1705281"/>
            <a:chExt cx="505659" cy="505659"/>
          </a:xfrm>
        </p:grpSpPr>
        <p:sp>
          <p:nvSpPr>
            <p:cNvPr id="25" name="Shape 1">
              <a:extLst>
                <a:ext uri="{FF2B5EF4-FFF2-40B4-BE49-F238E27FC236}">
                  <a16:creationId xmlns:a16="http://schemas.microsoft.com/office/drawing/2014/main" id="{25D25943-9EA4-B9C0-18A6-8B8D2036C89D}"/>
                </a:ext>
              </a:extLst>
            </p:cNvPr>
            <p:cNvSpPr/>
            <p:nvPr/>
          </p:nvSpPr>
          <p:spPr>
            <a:xfrm>
              <a:off x="6184231" y="1705281"/>
              <a:ext cx="505659" cy="505659"/>
            </a:xfrm>
            <a:prstGeom prst="roundRect">
              <a:avLst>
                <a:gd name="adj" fmla="val 18667"/>
              </a:avLst>
            </a:prstGeom>
            <a:solidFill>
              <a:srgbClr val="E1E1EA"/>
            </a:solidFill>
            <a:ln w="7620">
              <a:solidFill>
                <a:srgbClr val="C7C7D0"/>
              </a:solidFill>
              <a:prstDash val="solid"/>
            </a:ln>
          </p:spPr>
          <p:txBody>
            <a:bodyPr/>
            <a:lstStyle/>
            <a:p>
              <a:endParaRPr lang="es-ES"/>
            </a:p>
          </p:txBody>
        </p:sp>
        <p:sp>
          <p:nvSpPr>
            <p:cNvPr id="26" name="Text 2">
              <a:extLst>
                <a:ext uri="{FF2B5EF4-FFF2-40B4-BE49-F238E27FC236}">
                  <a16:creationId xmlns:a16="http://schemas.microsoft.com/office/drawing/2014/main" id="{88A7D5A6-C887-BE31-45F3-F4B1043DBAA2}"/>
                </a:ext>
              </a:extLst>
            </p:cNvPr>
            <p:cNvSpPr/>
            <p:nvPr/>
          </p:nvSpPr>
          <p:spPr>
            <a:xfrm>
              <a:off x="6364849" y="1789577"/>
              <a:ext cx="144304" cy="337067"/>
            </a:xfrm>
            <a:prstGeom prst="rect">
              <a:avLst/>
            </a:prstGeom>
            <a:noFill/>
            <a:ln/>
          </p:spPr>
          <p:txBody>
            <a:bodyPr wrap="none" lIns="0" tIns="0" rIns="0" bIns="0" rtlCol="0" anchor="ctr"/>
            <a:lstStyle/>
            <a:p>
              <a:pPr algn="ctr">
                <a:lnSpc>
                  <a:spcPts val="2651"/>
                </a:lnSpc>
              </a:pPr>
              <a:r>
                <a:rPr lang="en-US" sz="2000">
                  <a:solidFill>
                    <a:srgbClr val="3C3939"/>
                  </a:solidFill>
                  <a:latin typeface="Arial" panose="020B0604020202020204" pitchFamily="34" charset="0"/>
                  <a:cs typeface="Arial" panose="020B0604020202020204" pitchFamily="34" charset="0"/>
                </a:rPr>
                <a:t>6</a:t>
              </a:r>
              <a:endParaRPr lang="en-US" sz="2000">
                <a:latin typeface="Arial" panose="020B0604020202020204" pitchFamily="34" charset="0"/>
                <a:cs typeface="Arial" panose="020B0604020202020204" pitchFamily="34" charset="0"/>
              </a:endParaRPr>
            </a:p>
          </p:txBody>
        </p:sp>
      </p:grpSp>
      <p:grpSp>
        <p:nvGrpSpPr>
          <p:cNvPr id="35" name="Grupo 34">
            <a:extLst>
              <a:ext uri="{FF2B5EF4-FFF2-40B4-BE49-F238E27FC236}">
                <a16:creationId xmlns:a16="http://schemas.microsoft.com/office/drawing/2014/main" id="{245F6C87-5607-024D-95FE-75B6F9D2C92B}"/>
              </a:ext>
            </a:extLst>
          </p:cNvPr>
          <p:cNvGrpSpPr/>
          <p:nvPr/>
        </p:nvGrpSpPr>
        <p:grpSpPr>
          <a:xfrm>
            <a:off x="6172489" y="3173958"/>
            <a:ext cx="505659" cy="505659"/>
            <a:chOff x="786527" y="3145988"/>
            <a:chExt cx="505659" cy="505659"/>
          </a:xfrm>
        </p:grpSpPr>
        <p:sp>
          <p:nvSpPr>
            <p:cNvPr id="27" name="Shape 4">
              <a:extLst>
                <a:ext uri="{FF2B5EF4-FFF2-40B4-BE49-F238E27FC236}">
                  <a16:creationId xmlns:a16="http://schemas.microsoft.com/office/drawing/2014/main" id="{4A19DAD4-5128-AE6D-0217-AF9833499DD8}"/>
                </a:ext>
              </a:extLst>
            </p:cNvPr>
            <p:cNvSpPr/>
            <p:nvPr/>
          </p:nvSpPr>
          <p:spPr>
            <a:xfrm>
              <a:off x="786527" y="3145988"/>
              <a:ext cx="505659" cy="505659"/>
            </a:xfrm>
            <a:prstGeom prst="roundRect">
              <a:avLst>
                <a:gd name="adj" fmla="val 18667"/>
              </a:avLst>
            </a:prstGeom>
            <a:solidFill>
              <a:srgbClr val="E1E1EA"/>
            </a:solidFill>
            <a:ln w="7620">
              <a:solidFill>
                <a:srgbClr val="C7C7D0"/>
              </a:solidFill>
              <a:prstDash val="solid"/>
            </a:ln>
          </p:spPr>
          <p:txBody>
            <a:bodyPr/>
            <a:lstStyle/>
            <a:p>
              <a:endParaRPr lang="es-ES"/>
            </a:p>
          </p:txBody>
        </p:sp>
        <p:sp>
          <p:nvSpPr>
            <p:cNvPr id="28" name="Text 5">
              <a:extLst>
                <a:ext uri="{FF2B5EF4-FFF2-40B4-BE49-F238E27FC236}">
                  <a16:creationId xmlns:a16="http://schemas.microsoft.com/office/drawing/2014/main" id="{9FAF8E61-4F69-40B2-D9AE-CA566173B68A}"/>
                </a:ext>
              </a:extLst>
            </p:cNvPr>
            <p:cNvSpPr/>
            <p:nvPr/>
          </p:nvSpPr>
          <p:spPr>
            <a:xfrm>
              <a:off x="951549" y="3230285"/>
              <a:ext cx="175617" cy="337067"/>
            </a:xfrm>
            <a:prstGeom prst="rect">
              <a:avLst/>
            </a:prstGeom>
            <a:noFill/>
            <a:ln/>
          </p:spPr>
          <p:txBody>
            <a:bodyPr wrap="none" lIns="0" tIns="0" rIns="0" bIns="0" rtlCol="0" anchor="t"/>
            <a:lstStyle/>
            <a:p>
              <a:pPr algn="ctr">
                <a:lnSpc>
                  <a:spcPts val="2651"/>
                </a:lnSpc>
              </a:pPr>
              <a:r>
                <a:rPr lang="en-US" sz="2000">
                  <a:solidFill>
                    <a:srgbClr val="3C3939"/>
                  </a:solidFill>
                  <a:latin typeface="Arial" panose="020B0604020202020204" pitchFamily="34" charset="0"/>
                  <a:cs typeface="Arial" panose="020B0604020202020204" pitchFamily="34" charset="0"/>
                </a:rPr>
                <a:t>7</a:t>
              </a:r>
              <a:endParaRPr lang="en-US" sz="2000">
                <a:latin typeface="Arial" panose="020B0604020202020204" pitchFamily="34" charset="0"/>
                <a:cs typeface="Arial" panose="020B0604020202020204" pitchFamily="34" charset="0"/>
              </a:endParaRPr>
            </a:p>
          </p:txBody>
        </p:sp>
      </p:grpSp>
      <p:grpSp>
        <p:nvGrpSpPr>
          <p:cNvPr id="36" name="Grupo 35">
            <a:extLst>
              <a:ext uri="{FF2B5EF4-FFF2-40B4-BE49-F238E27FC236}">
                <a16:creationId xmlns:a16="http://schemas.microsoft.com/office/drawing/2014/main" id="{40FCC596-EF2B-F547-148C-6A2B953A6BA2}"/>
              </a:ext>
            </a:extLst>
          </p:cNvPr>
          <p:cNvGrpSpPr/>
          <p:nvPr/>
        </p:nvGrpSpPr>
        <p:grpSpPr>
          <a:xfrm>
            <a:off x="6184231" y="4761166"/>
            <a:ext cx="505659" cy="505659"/>
            <a:chOff x="786527" y="4381857"/>
            <a:chExt cx="505659" cy="505659"/>
          </a:xfrm>
        </p:grpSpPr>
        <p:sp>
          <p:nvSpPr>
            <p:cNvPr id="29" name="Shape 7">
              <a:extLst>
                <a:ext uri="{FF2B5EF4-FFF2-40B4-BE49-F238E27FC236}">
                  <a16:creationId xmlns:a16="http://schemas.microsoft.com/office/drawing/2014/main" id="{4249E118-4EF3-B41A-18F8-A24048C678DF}"/>
                </a:ext>
              </a:extLst>
            </p:cNvPr>
            <p:cNvSpPr/>
            <p:nvPr/>
          </p:nvSpPr>
          <p:spPr>
            <a:xfrm>
              <a:off x="786527" y="4381857"/>
              <a:ext cx="505659" cy="505659"/>
            </a:xfrm>
            <a:prstGeom prst="roundRect">
              <a:avLst>
                <a:gd name="adj" fmla="val 18667"/>
              </a:avLst>
            </a:prstGeom>
            <a:solidFill>
              <a:srgbClr val="E1E1EA"/>
            </a:solidFill>
            <a:ln w="7620">
              <a:solidFill>
                <a:srgbClr val="C7C7D0"/>
              </a:solidFill>
              <a:prstDash val="solid"/>
            </a:ln>
          </p:spPr>
          <p:txBody>
            <a:bodyPr/>
            <a:lstStyle/>
            <a:p>
              <a:endParaRPr lang="es-ES"/>
            </a:p>
          </p:txBody>
        </p:sp>
        <p:sp>
          <p:nvSpPr>
            <p:cNvPr id="30" name="Text 8">
              <a:extLst>
                <a:ext uri="{FF2B5EF4-FFF2-40B4-BE49-F238E27FC236}">
                  <a16:creationId xmlns:a16="http://schemas.microsoft.com/office/drawing/2014/main" id="{9D3C0F89-D9BD-DF83-EF2C-ECB0E6C067DD}"/>
                </a:ext>
              </a:extLst>
            </p:cNvPr>
            <p:cNvSpPr/>
            <p:nvPr/>
          </p:nvSpPr>
          <p:spPr>
            <a:xfrm>
              <a:off x="949286" y="4466153"/>
              <a:ext cx="180023" cy="337067"/>
            </a:xfrm>
            <a:prstGeom prst="rect">
              <a:avLst/>
            </a:prstGeom>
            <a:noFill/>
            <a:ln/>
          </p:spPr>
          <p:txBody>
            <a:bodyPr wrap="none" lIns="0" tIns="0" rIns="0" bIns="0" rtlCol="0" anchor="t"/>
            <a:lstStyle/>
            <a:p>
              <a:pPr algn="ctr">
                <a:lnSpc>
                  <a:spcPts val="2651"/>
                </a:lnSpc>
              </a:pPr>
              <a:r>
                <a:rPr lang="en-US" sz="2000">
                  <a:solidFill>
                    <a:srgbClr val="3C3939"/>
                  </a:solidFill>
                  <a:latin typeface="Arial" panose="020B0604020202020204" pitchFamily="34" charset="0"/>
                  <a:cs typeface="Arial" panose="020B0604020202020204" pitchFamily="34" charset="0"/>
                </a:rPr>
                <a:t>8</a:t>
              </a:r>
              <a:endParaRPr lang="en-US" sz="2000">
                <a:latin typeface="Arial" panose="020B0604020202020204" pitchFamily="34" charset="0"/>
                <a:cs typeface="Arial" panose="020B0604020202020204" pitchFamily="34" charset="0"/>
              </a:endParaRPr>
            </a:p>
          </p:txBody>
        </p:sp>
      </p:grpSp>
      <p:grpSp>
        <p:nvGrpSpPr>
          <p:cNvPr id="37" name="Grupo 36">
            <a:extLst>
              <a:ext uri="{FF2B5EF4-FFF2-40B4-BE49-F238E27FC236}">
                <a16:creationId xmlns:a16="http://schemas.microsoft.com/office/drawing/2014/main" id="{255F9DD1-802B-B9FE-9F20-CCCD61151089}"/>
              </a:ext>
            </a:extLst>
          </p:cNvPr>
          <p:cNvGrpSpPr/>
          <p:nvPr/>
        </p:nvGrpSpPr>
        <p:grpSpPr>
          <a:xfrm>
            <a:off x="6184231" y="5696732"/>
            <a:ext cx="505659" cy="505659"/>
            <a:chOff x="786527" y="5617725"/>
            <a:chExt cx="505659" cy="505659"/>
          </a:xfrm>
        </p:grpSpPr>
        <p:sp>
          <p:nvSpPr>
            <p:cNvPr id="31" name="Shape 10">
              <a:extLst>
                <a:ext uri="{FF2B5EF4-FFF2-40B4-BE49-F238E27FC236}">
                  <a16:creationId xmlns:a16="http://schemas.microsoft.com/office/drawing/2014/main" id="{EC55BF18-E454-3A8A-E5B7-963501107727}"/>
                </a:ext>
              </a:extLst>
            </p:cNvPr>
            <p:cNvSpPr/>
            <p:nvPr/>
          </p:nvSpPr>
          <p:spPr>
            <a:xfrm>
              <a:off x="786527" y="5617725"/>
              <a:ext cx="505659" cy="505659"/>
            </a:xfrm>
            <a:prstGeom prst="roundRect">
              <a:avLst>
                <a:gd name="adj" fmla="val 18667"/>
              </a:avLst>
            </a:prstGeom>
            <a:solidFill>
              <a:srgbClr val="E1E1EA"/>
            </a:solidFill>
            <a:ln w="7620">
              <a:solidFill>
                <a:srgbClr val="C7C7D0"/>
              </a:solidFill>
              <a:prstDash val="solid"/>
            </a:ln>
          </p:spPr>
          <p:txBody>
            <a:bodyPr/>
            <a:lstStyle/>
            <a:p>
              <a:endParaRPr lang="es-ES"/>
            </a:p>
          </p:txBody>
        </p:sp>
        <p:sp>
          <p:nvSpPr>
            <p:cNvPr id="32" name="Text 11">
              <a:extLst>
                <a:ext uri="{FF2B5EF4-FFF2-40B4-BE49-F238E27FC236}">
                  <a16:creationId xmlns:a16="http://schemas.microsoft.com/office/drawing/2014/main" id="{60198CD2-8CFA-0AFC-EA01-791A548188DE}"/>
                </a:ext>
              </a:extLst>
            </p:cNvPr>
            <p:cNvSpPr/>
            <p:nvPr/>
          </p:nvSpPr>
          <p:spPr>
            <a:xfrm>
              <a:off x="947262" y="5702021"/>
              <a:ext cx="184071" cy="337067"/>
            </a:xfrm>
            <a:prstGeom prst="rect">
              <a:avLst/>
            </a:prstGeom>
            <a:noFill/>
            <a:ln/>
          </p:spPr>
          <p:txBody>
            <a:bodyPr wrap="none" lIns="0" tIns="0" rIns="0" bIns="0" rtlCol="0" anchor="t"/>
            <a:lstStyle/>
            <a:p>
              <a:pPr algn="ctr">
                <a:lnSpc>
                  <a:spcPts val="2651"/>
                </a:lnSpc>
              </a:pPr>
              <a:r>
                <a:rPr lang="en-US" sz="2000">
                  <a:solidFill>
                    <a:srgbClr val="3C3939"/>
                  </a:solidFill>
                  <a:latin typeface="Arial" panose="020B0604020202020204" pitchFamily="34" charset="0"/>
                  <a:cs typeface="Arial" panose="020B0604020202020204" pitchFamily="34" charset="0"/>
                </a:rPr>
                <a:t>9</a:t>
              </a:r>
              <a:endParaRPr lang="en-US" sz="2000">
                <a:latin typeface="Arial" panose="020B0604020202020204" pitchFamily="34" charset="0"/>
                <a:cs typeface="Arial" panose="020B0604020202020204" pitchFamily="34" charset="0"/>
              </a:endParaRPr>
            </a:p>
          </p:txBody>
        </p:sp>
      </p:grpSp>
      <p:grpSp>
        <p:nvGrpSpPr>
          <p:cNvPr id="38" name="Grupo 37">
            <a:extLst>
              <a:ext uri="{FF2B5EF4-FFF2-40B4-BE49-F238E27FC236}">
                <a16:creationId xmlns:a16="http://schemas.microsoft.com/office/drawing/2014/main" id="{A88FF595-1651-CD3D-466C-B2FD1F4B1B85}"/>
              </a:ext>
            </a:extLst>
          </p:cNvPr>
          <p:cNvGrpSpPr/>
          <p:nvPr/>
        </p:nvGrpSpPr>
        <p:grpSpPr>
          <a:xfrm>
            <a:off x="6172488" y="6932719"/>
            <a:ext cx="505659" cy="505659"/>
            <a:chOff x="786527" y="6853595"/>
            <a:chExt cx="505659" cy="505659"/>
          </a:xfrm>
        </p:grpSpPr>
        <p:sp>
          <p:nvSpPr>
            <p:cNvPr id="33" name="Shape 13">
              <a:extLst>
                <a:ext uri="{FF2B5EF4-FFF2-40B4-BE49-F238E27FC236}">
                  <a16:creationId xmlns:a16="http://schemas.microsoft.com/office/drawing/2014/main" id="{98E3C79F-3048-113E-B803-3F4C170A6D90}"/>
                </a:ext>
              </a:extLst>
            </p:cNvPr>
            <p:cNvSpPr/>
            <p:nvPr/>
          </p:nvSpPr>
          <p:spPr>
            <a:xfrm>
              <a:off x="786527" y="6853595"/>
              <a:ext cx="505659" cy="505659"/>
            </a:xfrm>
            <a:prstGeom prst="roundRect">
              <a:avLst>
                <a:gd name="adj" fmla="val 18667"/>
              </a:avLst>
            </a:prstGeom>
            <a:solidFill>
              <a:srgbClr val="E1E1EA"/>
            </a:solidFill>
            <a:ln w="7620">
              <a:solidFill>
                <a:srgbClr val="C7C7D0"/>
              </a:solidFill>
              <a:prstDash val="solid"/>
            </a:ln>
          </p:spPr>
          <p:txBody>
            <a:bodyPr/>
            <a:lstStyle/>
            <a:p>
              <a:endParaRPr lang="es-ES"/>
            </a:p>
          </p:txBody>
        </p:sp>
        <p:sp>
          <p:nvSpPr>
            <p:cNvPr id="34" name="Text 14">
              <a:extLst>
                <a:ext uri="{FF2B5EF4-FFF2-40B4-BE49-F238E27FC236}">
                  <a16:creationId xmlns:a16="http://schemas.microsoft.com/office/drawing/2014/main" id="{7B546739-A6CD-6067-984D-758D1490CA8A}"/>
                </a:ext>
              </a:extLst>
            </p:cNvPr>
            <p:cNvSpPr/>
            <p:nvPr/>
          </p:nvSpPr>
          <p:spPr>
            <a:xfrm>
              <a:off x="947501" y="6937891"/>
              <a:ext cx="183713" cy="337067"/>
            </a:xfrm>
            <a:prstGeom prst="rect">
              <a:avLst/>
            </a:prstGeom>
            <a:noFill/>
            <a:ln/>
          </p:spPr>
          <p:txBody>
            <a:bodyPr wrap="none" lIns="0" tIns="0" rIns="0" bIns="0" rtlCol="0" anchor="t"/>
            <a:lstStyle/>
            <a:p>
              <a:pPr algn="ctr">
                <a:lnSpc>
                  <a:spcPts val="2651"/>
                </a:lnSpc>
              </a:pPr>
              <a:r>
                <a:rPr lang="en-US" sz="2000">
                  <a:solidFill>
                    <a:srgbClr val="3C3939"/>
                  </a:solidFill>
                  <a:latin typeface="Arial" panose="020B0604020202020204" pitchFamily="34" charset="0"/>
                  <a:cs typeface="Arial" panose="020B0604020202020204" pitchFamily="34" charset="0"/>
                </a:rPr>
                <a:t>10</a:t>
              </a:r>
              <a:endParaRPr lang="en-US" sz="2000">
                <a:latin typeface="Arial" panose="020B0604020202020204" pitchFamily="34" charset="0"/>
                <a:cs typeface="Arial" panose="020B0604020202020204" pitchFamily="34" charset="0"/>
              </a:endParaRPr>
            </a:p>
          </p:txBody>
        </p:sp>
      </p:grpSp>
      <p:pic>
        <p:nvPicPr>
          <p:cNvPr id="41" name="Imagen 40" descr="Un grupo de personas en un salón de clases&#10;&#10;Descripción generada automáticamente">
            <a:extLst>
              <a:ext uri="{FF2B5EF4-FFF2-40B4-BE49-F238E27FC236}">
                <a16:creationId xmlns:a16="http://schemas.microsoft.com/office/drawing/2014/main" id="{40047BAB-03C3-AAB2-01A6-59FF903BE73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 y="-14559"/>
            <a:ext cx="5618560" cy="8229599"/>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1"/>
            <a:ext cx="5486400" cy="8229839"/>
          </a:xfrm>
          <a:prstGeom prst="rect">
            <a:avLst/>
          </a:prstGeom>
        </p:spPr>
      </p:pic>
      <p:sp>
        <p:nvSpPr>
          <p:cNvPr id="3" name="Text 0"/>
          <p:cNvSpPr/>
          <p:nvPr/>
        </p:nvSpPr>
        <p:spPr>
          <a:xfrm>
            <a:off x="6276620" y="620792"/>
            <a:ext cx="5362337" cy="670323"/>
          </a:xfrm>
          <a:prstGeom prst="rect">
            <a:avLst/>
          </a:prstGeom>
          <a:noFill/>
          <a:ln/>
        </p:spPr>
        <p:txBody>
          <a:bodyPr wrap="none" lIns="0" tIns="0" rIns="0" bIns="0" rtlCol="0" anchor="t"/>
          <a:lstStyle/>
          <a:p>
            <a:pPr>
              <a:lnSpc>
                <a:spcPts val="5251"/>
              </a:lnSpc>
            </a:pPr>
            <a:r>
              <a:rPr lang="en-US" sz="4400" b="1">
                <a:solidFill>
                  <a:srgbClr val="C00000"/>
                </a:solidFill>
                <a:latin typeface="Arial" panose="020B0604020202020204" pitchFamily="34" charset="0"/>
                <a:ea typeface="Raleway" pitchFamily="34" charset="-122"/>
                <a:cs typeface="Arial" panose="020B0604020202020204" pitchFamily="34" charset="0"/>
              </a:rPr>
              <a:t>Propuestas I</a:t>
            </a:r>
            <a:endParaRPr lang="en-US" sz="4400" b="1">
              <a:solidFill>
                <a:srgbClr val="C00000"/>
              </a:solidFill>
              <a:latin typeface="Arial" panose="020B0604020202020204" pitchFamily="34" charset="0"/>
              <a:cs typeface="Arial" panose="020B0604020202020204" pitchFamily="34" charset="0"/>
            </a:endParaRPr>
          </a:p>
        </p:txBody>
      </p:sp>
      <p:sp>
        <p:nvSpPr>
          <p:cNvPr id="4" name="Shape 1"/>
          <p:cNvSpPr/>
          <p:nvPr/>
        </p:nvSpPr>
        <p:spPr>
          <a:xfrm>
            <a:off x="6276619" y="1612821"/>
            <a:ext cx="7563564" cy="779264"/>
          </a:xfrm>
          <a:prstGeom prst="roundRect">
            <a:avLst>
              <a:gd name="adj" fmla="val 11561"/>
            </a:avLst>
          </a:prstGeom>
          <a:solidFill>
            <a:srgbClr val="E1E1EA"/>
          </a:solidFill>
          <a:ln w="7620">
            <a:solidFill>
              <a:srgbClr val="C7C7D0"/>
            </a:solidFill>
            <a:prstDash val="solid"/>
          </a:ln>
        </p:spPr>
        <p:txBody>
          <a:bodyPr/>
          <a:lstStyle/>
          <a:p>
            <a:endParaRPr lang="es-ES"/>
          </a:p>
        </p:txBody>
      </p:sp>
      <p:sp>
        <p:nvSpPr>
          <p:cNvPr id="5" name="Text 2"/>
          <p:cNvSpPr/>
          <p:nvPr/>
        </p:nvSpPr>
        <p:spPr>
          <a:xfrm>
            <a:off x="6498669" y="1834873"/>
            <a:ext cx="5686187" cy="335161"/>
          </a:xfrm>
          <a:prstGeom prst="rect">
            <a:avLst/>
          </a:prstGeom>
          <a:noFill/>
          <a:ln/>
        </p:spPr>
        <p:txBody>
          <a:bodyPr wrap="none" lIns="0" tIns="0" rIns="0" bIns="0" rtlCol="0" anchor="t"/>
          <a:lstStyle/>
          <a:p>
            <a:pPr>
              <a:lnSpc>
                <a:spcPts val="2600"/>
              </a:lnSpc>
            </a:pPr>
            <a:r>
              <a:rPr lang="en-US" sz="2000" b="1" dirty="0">
                <a:solidFill>
                  <a:srgbClr val="3C3939"/>
                </a:solidFill>
                <a:latin typeface="Arial" panose="020B0604020202020204" pitchFamily="34" charset="0"/>
                <a:ea typeface="Raleway" pitchFamily="34" charset="-122"/>
                <a:cs typeface="Arial" panose="020B0604020202020204" pitchFamily="34" charset="0"/>
              </a:rPr>
              <a:t>Renovación de la Curia y </a:t>
            </a:r>
            <a:r>
              <a:rPr lang="en-US" sz="2000" b="1" dirty="0" err="1">
                <a:solidFill>
                  <a:srgbClr val="3C3939"/>
                </a:solidFill>
                <a:latin typeface="Arial" panose="020B0604020202020204" pitchFamily="34" charset="0"/>
                <a:ea typeface="Raleway" pitchFamily="34" charset="-122"/>
                <a:cs typeface="Arial" panose="020B0604020202020204" pitchFamily="34" charset="0"/>
              </a:rPr>
              <a:t>órganos</a:t>
            </a:r>
            <a:r>
              <a:rPr lang="en-US" sz="2000" b="1" dirty="0">
                <a:solidFill>
                  <a:srgbClr val="3C3939"/>
                </a:solidFill>
                <a:latin typeface="Arial" panose="020B0604020202020204" pitchFamily="34" charset="0"/>
                <a:ea typeface="Raleway" pitchFamily="34" charset="-122"/>
                <a:cs typeface="Arial" panose="020B0604020202020204" pitchFamily="34" charset="0"/>
              </a:rPr>
              <a:t> de </a:t>
            </a:r>
            <a:r>
              <a:rPr lang="en-US" sz="2000" b="1" dirty="0" err="1">
                <a:solidFill>
                  <a:srgbClr val="3C3939"/>
                </a:solidFill>
                <a:latin typeface="Arial" panose="020B0604020202020204" pitchFamily="34" charset="0"/>
                <a:ea typeface="Raleway" pitchFamily="34" charset="-122"/>
                <a:cs typeface="Arial" panose="020B0604020202020204" pitchFamily="34" charset="0"/>
              </a:rPr>
              <a:t>gobierno</a:t>
            </a:r>
            <a:endParaRPr lang="en-US" sz="2000" b="1" dirty="0">
              <a:latin typeface="Arial" panose="020B0604020202020204" pitchFamily="34" charset="0"/>
              <a:cs typeface="Arial" panose="020B0604020202020204" pitchFamily="34" charset="0"/>
            </a:endParaRPr>
          </a:p>
        </p:txBody>
      </p:sp>
      <p:sp>
        <p:nvSpPr>
          <p:cNvPr id="6" name="Shape 3"/>
          <p:cNvSpPr/>
          <p:nvPr/>
        </p:nvSpPr>
        <p:spPr>
          <a:xfrm>
            <a:off x="6276619" y="2606516"/>
            <a:ext cx="7563564" cy="2405751"/>
          </a:xfrm>
          <a:prstGeom prst="roundRect">
            <a:avLst>
              <a:gd name="adj" fmla="val 3361"/>
            </a:avLst>
          </a:prstGeom>
          <a:solidFill>
            <a:srgbClr val="E1E1EA"/>
          </a:solidFill>
          <a:ln w="7620">
            <a:solidFill>
              <a:srgbClr val="C7C7D0"/>
            </a:solidFill>
            <a:prstDash val="solid"/>
          </a:ln>
        </p:spPr>
        <p:txBody>
          <a:bodyPr/>
          <a:lstStyle/>
          <a:p>
            <a:endParaRPr lang="es-ES"/>
          </a:p>
        </p:txBody>
      </p:sp>
      <p:sp>
        <p:nvSpPr>
          <p:cNvPr id="7" name="Text 4"/>
          <p:cNvSpPr/>
          <p:nvPr/>
        </p:nvSpPr>
        <p:spPr>
          <a:xfrm>
            <a:off x="6498670" y="2828568"/>
            <a:ext cx="7119461" cy="670323"/>
          </a:xfrm>
          <a:prstGeom prst="rect">
            <a:avLst/>
          </a:prstGeom>
          <a:noFill/>
          <a:ln/>
        </p:spPr>
        <p:txBody>
          <a:bodyPr wrap="square" lIns="0" tIns="0" rIns="0" bIns="0" rtlCol="0" anchor="t"/>
          <a:lstStyle/>
          <a:p>
            <a:pPr>
              <a:lnSpc>
                <a:spcPts val="2600"/>
              </a:lnSpc>
            </a:pPr>
            <a:r>
              <a:rPr lang="en-US" sz="2000" dirty="0" err="1">
                <a:solidFill>
                  <a:srgbClr val="3C3939"/>
                </a:solidFill>
                <a:latin typeface="Arial" panose="020B0604020202020204" pitchFamily="34" charset="0"/>
                <a:ea typeface="Raleway" pitchFamily="34" charset="-122"/>
                <a:cs typeface="Arial" panose="020B0604020202020204" pitchFamily="34" charset="0"/>
              </a:rPr>
              <a:t>Desarrollar</a:t>
            </a:r>
            <a:r>
              <a:rPr lang="en-US" sz="2000" dirty="0">
                <a:solidFill>
                  <a:srgbClr val="3C3939"/>
                </a:solidFill>
                <a:latin typeface="Arial" panose="020B0604020202020204" pitchFamily="34" charset="0"/>
                <a:ea typeface="Raleway" pitchFamily="34" charset="-122"/>
                <a:cs typeface="Arial" panose="020B0604020202020204" pitchFamily="34" charset="0"/>
              </a:rPr>
              <a:t> </a:t>
            </a:r>
            <a:r>
              <a:rPr lang="en-US" sz="2000" dirty="0" err="1">
                <a:solidFill>
                  <a:srgbClr val="3C3939"/>
                </a:solidFill>
                <a:latin typeface="Arial" panose="020B0604020202020204" pitchFamily="34" charset="0"/>
                <a:ea typeface="Raleway" pitchFamily="34" charset="-122"/>
                <a:cs typeface="Arial" panose="020B0604020202020204" pitchFamily="34" charset="0"/>
              </a:rPr>
              <a:t>desde</a:t>
            </a:r>
            <a:r>
              <a:rPr lang="en-US" sz="2000" dirty="0">
                <a:solidFill>
                  <a:srgbClr val="3C3939"/>
                </a:solidFill>
                <a:latin typeface="Arial" panose="020B0604020202020204" pitchFamily="34" charset="0"/>
                <a:ea typeface="Raleway" pitchFamily="34" charset="-122"/>
                <a:cs typeface="Arial" panose="020B0604020202020204" pitchFamily="34" charset="0"/>
              </a:rPr>
              <a:t> el </a:t>
            </a:r>
            <a:r>
              <a:rPr lang="en-US" sz="2000" dirty="0" err="1">
                <a:solidFill>
                  <a:srgbClr val="3C3939"/>
                </a:solidFill>
                <a:latin typeface="Arial" panose="020B0604020202020204" pitchFamily="34" charset="0"/>
                <a:ea typeface="Raleway" pitchFamily="34" charset="-122"/>
                <a:cs typeface="Arial" panose="020B0604020202020204" pitchFamily="34" charset="0"/>
              </a:rPr>
              <a:t>sínodo</a:t>
            </a:r>
            <a:r>
              <a:rPr lang="en-US" sz="2000" dirty="0">
                <a:solidFill>
                  <a:srgbClr val="3C3939"/>
                </a:solidFill>
                <a:latin typeface="Arial" panose="020B0604020202020204" pitchFamily="34" charset="0"/>
                <a:ea typeface="Raleway" pitchFamily="34" charset="-122"/>
                <a:cs typeface="Arial" panose="020B0604020202020204" pitchFamily="34" charset="0"/>
              </a:rPr>
              <a:t> los </a:t>
            </a:r>
            <a:r>
              <a:rPr lang="en-US" sz="2000" b="1" dirty="0" err="1">
                <a:solidFill>
                  <a:srgbClr val="3C3939"/>
                </a:solidFill>
                <a:latin typeface="Arial" panose="020B0604020202020204" pitchFamily="34" charset="0"/>
                <a:ea typeface="Raleway" pitchFamily="34" charset="-122"/>
                <a:cs typeface="Arial" panose="020B0604020202020204" pitchFamily="34" charset="0"/>
              </a:rPr>
              <a:t>órganos</a:t>
            </a:r>
            <a:r>
              <a:rPr lang="en-US" sz="2000" b="1" dirty="0">
                <a:solidFill>
                  <a:srgbClr val="3C3939"/>
                </a:solidFill>
                <a:latin typeface="Arial" panose="020B0604020202020204" pitchFamily="34" charset="0"/>
                <a:ea typeface="Raleway" pitchFamily="34" charset="-122"/>
                <a:cs typeface="Arial" panose="020B0604020202020204" pitchFamily="34" charset="0"/>
              </a:rPr>
              <a:t> de </a:t>
            </a:r>
            <a:r>
              <a:rPr lang="en-US" sz="2000" b="1" dirty="0" err="1">
                <a:solidFill>
                  <a:srgbClr val="3C3939"/>
                </a:solidFill>
                <a:latin typeface="Arial" panose="020B0604020202020204" pitchFamily="34" charset="0"/>
                <a:ea typeface="Raleway" pitchFamily="34" charset="-122"/>
                <a:cs typeface="Arial" panose="020B0604020202020204" pitchFamily="34" charset="0"/>
              </a:rPr>
              <a:t>participación</a:t>
            </a:r>
            <a:r>
              <a:rPr lang="en-US" sz="2000" b="1" dirty="0">
                <a:solidFill>
                  <a:srgbClr val="3C3939"/>
                </a:solidFill>
                <a:latin typeface="Arial" panose="020B0604020202020204" pitchFamily="34" charset="0"/>
                <a:ea typeface="Raleway" pitchFamily="34" charset="-122"/>
                <a:cs typeface="Arial" panose="020B0604020202020204" pitchFamily="34" charset="0"/>
              </a:rPr>
              <a:t> y misión en la </a:t>
            </a:r>
            <a:r>
              <a:rPr lang="en-US" sz="2000" b="1" dirty="0" err="1">
                <a:solidFill>
                  <a:srgbClr val="3C3939"/>
                </a:solidFill>
                <a:latin typeface="Arial" panose="020B0604020202020204" pitchFamily="34" charset="0"/>
                <a:ea typeface="Raleway" pitchFamily="34" charset="-122"/>
                <a:cs typeface="Arial" panose="020B0604020202020204" pitchFamily="34" charset="0"/>
              </a:rPr>
              <a:t>diócesis</a:t>
            </a:r>
            <a:r>
              <a:rPr lang="en-US" sz="2000" b="1" dirty="0">
                <a:solidFill>
                  <a:srgbClr val="3C3939"/>
                </a:solidFill>
                <a:latin typeface="Arial" panose="020B0604020202020204" pitchFamily="34" charset="0"/>
                <a:ea typeface="Raleway" pitchFamily="34" charset="-122"/>
                <a:cs typeface="Arial" panose="020B0604020202020204" pitchFamily="34" charset="0"/>
              </a:rPr>
              <a:t>:</a:t>
            </a:r>
            <a:endParaRPr lang="en-US" sz="2000" b="1" dirty="0">
              <a:latin typeface="Arial" panose="020B0604020202020204" pitchFamily="34" charset="0"/>
              <a:cs typeface="Arial" panose="020B0604020202020204" pitchFamily="34" charset="0"/>
            </a:endParaRPr>
          </a:p>
        </p:txBody>
      </p:sp>
      <p:sp>
        <p:nvSpPr>
          <p:cNvPr id="8" name="Text 5"/>
          <p:cNvSpPr/>
          <p:nvPr/>
        </p:nvSpPr>
        <p:spPr>
          <a:xfrm>
            <a:off x="6498670" y="3627478"/>
            <a:ext cx="7119461" cy="428983"/>
          </a:xfrm>
          <a:prstGeom prst="rect">
            <a:avLst/>
          </a:prstGeom>
          <a:noFill/>
          <a:ln/>
        </p:spPr>
        <p:txBody>
          <a:bodyPr wrap="none" lIns="0" tIns="0" rIns="0" bIns="0" rtlCol="0" anchor="t"/>
          <a:lstStyle/>
          <a:p>
            <a:pPr marL="342891" indent="-342891">
              <a:lnSpc>
                <a:spcPts val="2700"/>
              </a:lnSpc>
              <a:buSzPct val="100000"/>
              <a:buChar char="•"/>
            </a:pPr>
            <a:r>
              <a:rPr lang="en-US" sz="2000">
                <a:solidFill>
                  <a:srgbClr val="3C3939"/>
                </a:solidFill>
                <a:latin typeface="Arial" panose="020B0604020202020204" pitchFamily="34" charset="0"/>
                <a:ea typeface="Roboto" pitchFamily="34" charset="-122"/>
                <a:cs typeface="Arial" panose="020B0604020202020204" pitchFamily="34" charset="0"/>
              </a:rPr>
              <a:t>Consejos de pastoral</a:t>
            </a:r>
            <a:endParaRPr lang="en-US" sz="2000">
              <a:latin typeface="Arial" panose="020B0604020202020204" pitchFamily="34" charset="0"/>
              <a:cs typeface="Arial" panose="020B0604020202020204" pitchFamily="34" charset="0"/>
            </a:endParaRPr>
          </a:p>
        </p:txBody>
      </p:sp>
      <p:sp>
        <p:nvSpPr>
          <p:cNvPr id="9" name="Text 6"/>
          <p:cNvSpPr/>
          <p:nvPr/>
        </p:nvSpPr>
        <p:spPr>
          <a:xfrm>
            <a:off x="6498670" y="3996006"/>
            <a:ext cx="7119461" cy="428983"/>
          </a:xfrm>
          <a:prstGeom prst="rect">
            <a:avLst/>
          </a:prstGeom>
          <a:noFill/>
          <a:ln/>
        </p:spPr>
        <p:txBody>
          <a:bodyPr wrap="none" lIns="0" tIns="0" rIns="0" bIns="0" rtlCol="0" anchor="t"/>
          <a:lstStyle/>
          <a:p>
            <a:pPr marL="342891" indent="-342891">
              <a:lnSpc>
                <a:spcPts val="2700"/>
              </a:lnSpc>
              <a:buSzPct val="100000"/>
              <a:buChar char="•"/>
            </a:pPr>
            <a:r>
              <a:rPr lang="en-US" sz="2000">
                <a:solidFill>
                  <a:srgbClr val="3C3939"/>
                </a:solidFill>
                <a:latin typeface="Arial" panose="020B0604020202020204" pitchFamily="34" charset="0"/>
                <a:ea typeface="Roboto" pitchFamily="34" charset="-122"/>
                <a:cs typeface="Arial" panose="020B0604020202020204" pitchFamily="34" charset="0"/>
              </a:rPr>
              <a:t>Secretarios</a:t>
            </a:r>
            <a:endParaRPr lang="en-US" sz="2000">
              <a:latin typeface="Arial" panose="020B0604020202020204" pitchFamily="34" charset="0"/>
              <a:cs typeface="Arial" panose="020B0604020202020204" pitchFamily="34" charset="0"/>
            </a:endParaRPr>
          </a:p>
        </p:txBody>
      </p:sp>
      <p:sp>
        <p:nvSpPr>
          <p:cNvPr id="10" name="Text 7"/>
          <p:cNvSpPr/>
          <p:nvPr/>
        </p:nvSpPr>
        <p:spPr>
          <a:xfrm>
            <a:off x="6498670" y="4381466"/>
            <a:ext cx="7119461" cy="428983"/>
          </a:xfrm>
          <a:prstGeom prst="rect">
            <a:avLst/>
          </a:prstGeom>
          <a:noFill/>
          <a:ln/>
        </p:spPr>
        <p:txBody>
          <a:bodyPr wrap="none" lIns="0" tIns="0" rIns="0" bIns="0" rtlCol="0" anchor="t"/>
          <a:lstStyle/>
          <a:p>
            <a:pPr marL="342891" indent="-342891">
              <a:lnSpc>
                <a:spcPts val="2700"/>
              </a:lnSpc>
              <a:buSzPct val="100000"/>
              <a:buChar char="•"/>
            </a:pPr>
            <a:r>
              <a:rPr lang="en-US" sz="2000">
                <a:solidFill>
                  <a:srgbClr val="3C3939"/>
                </a:solidFill>
                <a:latin typeface="Arial" panose="020B0604020202020204" pitchFamily="34" charset="0"/>
                <a:ea typeface="Roboto" pitchFamily="34" charset="-122"/>
                <a:cs typeface="Arial" panose="020B0604020202020204" pitchFamily="34" charset="0"/>
              </a:rPr>
              <a:t>Legados o coordinadores</a:t>
            </a:r>
            <a:endParaRPr lang="en-US" sz="2000">
              <a:latin typeface="Arial" panose="020B0604020202020204" pitchFamily="34" charset="0"/>
              <a:cs typeface="Arial" panose="020B0604020202020204" pitchFamily="34" charset="0"/>
            </a:endParaRPr>
          </a:p>
        </p:txBody>
      </p:sp>
      <p:sp>
        <p:nvSpPr>
          <p:cNvPr id="11" name="Shape 8"/>
          <p:cNvSpPr/>
          <p:nvPr/>
        </p:nvSpPr>
        <p:spPr>
          <a:xfrm>
            <a:off x="6276619" y="5229992"/>
            <a:ext cx="7563564" cy="779264"/>
          </a:xfrm>
          <a:prstGeom prst="roundRect">
            <a:avLst>
              <a:gd name="adj" fmla="val 11561"/>
            </a:avLst>
          </a:prstGeom>
          <a:solidFill>
            <a:srgbClr val="E1E1EA"/>
          </a:solidFill>
          <a:ln w="7620">
            <a:solidFill>
              <a:srgbClr val="C7C7D0"/>
            </a:solidFill>
            <a:prstDash val="solid"/>
          </a:ln>
        </p:spPr>
        <p:txBody>
          <a:bodyPr/>
          <a:lstStyle/>
          <a:p>
            <a:endParaRPr lang="es-ES"/>
          </a:p>
        </p:txBody>
      </p:sp>
      <p:sp>
        <p:nvSpPr>
          <p:cNvPr id="12" name="Text 9"/>
          <p:cNvSpPr/>
          <p:nvPr/>
        </p:nvSpPr>
        <p:spPr>
          <a:xfrm>
            <a:off x="6498669" y="5452043"/>
            <a:ext cx="2721651" cy="335161"/>
          </a:xfrm>
          <a:prstGeom prst="rect">
            <a:avLst/>
          </a:prstGeom>
          <a:noFill/>
          <a:ln/>
        </p:spPr>
        <p:txBody>
          <a:bodyPr wrap="none" lIns="0" tIns="0" rIns="0" bIns="0" rtlCol="0" anchor="t"/>
          <a:lstStyle/>
          <a:p>
            <a:pPr>
              <a:lnSpc>
                <a:spcPts val="2600"/>
              </a:lnSpc>
            </a:pPr>
            <a:r>
              <a:rPr lang="en-US" sz="2000" b="1" dirty="0" err="1">
                <a:solidFill>
                  <a:srgbClr val="3C3939"/>
                </a:solidFill>
                <a:latin typeface="Arial" panose="020B0604020202020204" pitchFamily="34" charset="0"/>
                <a:ea typeface="Raleway" pitchFamily="34" charset="-122"/>
                <a:cs typeface="Arial" panose="020B0604020202020204" pitchFamily="34" charset="0"/>
              </a:rPr>
              <a:t>Consejos</a:t>
            </a:r>
            <a:r>
              <a:rPr lang="en-US" sz="2000" b="1" dirty="0">
                <a:solidFill>
                  <a:srgbClr val="3C3939"/>
                </a:solidFill>
                <a:latin typeface="Arial" panose="020B0604020202020204" pitchFamily="34" charset="0"/>
                <a:ea typeface="Raleway" pitchFamily="34" charset="-122"/>
                <a:cs typeface="Arial" panose="020B0604020202020204" pitchFamily="34" charset="0"/>
              </a:rPr>
              <a:t> </a:t>
            </a:r>
            <a:r>
              <a:rPr lang="en-US" sz="2000" b="1" dirty="0" err="1">
                <a:solidFill>
                  <a:srgbClr val="3C3939"/>
                </a:solidFill>
                <a:latin typeface="Arial" panose="020B0604020202020204" pitchFamily="34" charset="0"/>
                <a:ea typeface="Raleway" pitchFamily="34" charset="-122"/>
                <a:cs typeface="Arial" panose="020B0604020202020204" pitchFamily="34" charset="0"/>
              </a:rPr>
              <a:t>económicos</a:t>
            </a:r>
            <a:endParaRPr lang="en-US" sz="2000" b="1" dirty="0">
              <a:latin typeface="Arial" panose="020B0604020202020204" pitchFamily="34" charset="0"/>
              <a:cs typeface="Arial" panose="020B0604020202020204" pitchFamily="34" charset="0"/>
            </a:endParaRPr>
          </a:p>
        </p:txBody>
      </p:sp>
      <p:sp>
        <p:nvSpPr>
          <p:cNvPr id="13" name="Shape 10"/>
          <p:cNvSpPr/>
          <p:nvPr/>
        </p:nvSpPr>
        <p:spPr>
          <a:xfrm>
            <a:off x="6276619" y="6223688"/>
            <a:ext cx="7563564" cy="779264"/>
          </a:xfrm>
          <a:prstGeom prst="roundRect">
            <a:avLst>
              <a:gd name="adj" fmla="val 8084"/>
            </a:avLst>
          </a:prstGeom>
          <a:solidFill>
            <a:srgbClr val="E1E1EA"/>
          </a:solidFill>
          <a:ln w="7620">
            <a:solidFill>
              <a:srgbClr val="C7C7D0"/>
            </a:solidFill>
            <a:prstDash val="solid"/>
          </a:ln>
        </p:spPr>
        <p:txBody>
          <a:bodyPr/>
          <a:lstStyle/>
          <a:p>
            <a:endParaRPr lang="es-ES"/>
          </a:p>
        </p:txBody>
      </p:sp>
      <p:sp>
        <p:nvSpPr>
          <p:cNvPr id="14" name="Text 11"/>
          <p:cNvSpPr/>
          <p:nvPr/>
        </p:nvSpPr>
        <p:spPr>
          <a:xfrm>
            <a:off x="6498670" y="6445738"/>
            <a:ext cx="7119461" cy="670323"/>
          </a:xfrm>
          <a:prstGeom prst="rect">
            <a:avLst/>
          </a:prstGeom>
          <a:noFill/>
          <a:ln/>
        </p:spPr>
        <p:txBody>
          <a:bodyPr wrap="square" lIns="0" tIns="0" rIns="0" bIns="0" rtlCol="0" anchor="t"/>
          <a:lstStyle/>
          <a:p>
            <a:pPr>
              <a:lnSpc>
                <a:spcPts val="2600"/>
              </a:lnSpc>
            </a:pPr>
            <a:r>
              <a:rPr lang="en-US" sz="2000" b="1" dirty="0" err="1">
                <a:solidFill>
                  <a:srgbClr val="3C3939"/>
                </a:solidFill>
                <a:latin typeface="Arial" panose="020B0604020202020204" pitchFamily="34" charset="0"/>
                <a:ea typeface="Raleway" pitchFamily="34" charset="-122"/>
                <a:cs typeface="Arial" panose="020B0604020202020204" pitchFamily="34" charset="0"/>
              </a:rPr>
              <a:t>Comisiones</a:t>
            </a:r>
            <a:r>
              <a:rPr lang="en-US" sz="2000" b="1" dirty="0">
                <a:solidFill>
                  <a:srgbClr val="3C3939"/>
                </a:solidFill>
                <a:latin typeface="Arial" panose="020B0604020202020204" pitchFamily="34" charset="0"/>
                <a:ea typeface="Raleway" pitchFamily="34" charset="-122"/>
                <a:cs typeface="Arial" panose="020B0604020202020204" pitchFamily="34" charset="0"/>
              </a:rPr>
              <a:t> </a:t>
            </a:r>
            <a:r>
              <a:rPr lang="en-US" sz="2000" b="1" dirty="0" err="1">
                <a:solidFill>
                  <a:srgbClr val="3C3939"/>
                </a:solidFill>
                <a:latin typeface="Arial" panose="020B0604020202020204" pitchFamily="34" charset="0"/>
                <a:ea typeface="Raleway" pitchFamily="34" charset="-122"/>
                <a:cs typeface="Arial" panose="020B0604020202020204" pitchFamily="34" charset="0"/>
              </a:rPr>
              <a:t>especiales</a:t>
            </a:r>
            <a:r>
              <a:rPr lang="en-US" sz="2000" b="1" dirty="0">
                <a:solidFill>
                  <a:srgbClr val="3C3939"/>
                </a:solidFill>
                <a:latin typeface="Arial" panose="020B0604020202020204" pitchFamily="34" charset="0"/>
                <a:ea typeface="Raleway" pitchFamily="34" charset="-122"/>
                <a:cs typeface="Arial" panose="020B0604020202020204" pitchFamily="34" charset="0"/>
              </a:rPr>
              <a:t>: </a:t>
            </a:r>
            <a:r>
              <a:rPr lang="en-US" sz="2000" dirty="0" err="1">
                <a:solidFill>
                  <a:srgbClr val="3C3939"/>
                </a:solidFill>
                <a:latin typeface="Arial" panose="020B0604020202020204" pitchFamily="34" charset="0"/>
                <a:ea typeface="Raleway" pitchFamily="34" charset="-122"/>
                <a:cs typeface="Arial" panose="020B0604020202020204" pitchFamily="34" charset="0"/>
              </a:rPr>
              <a:t>observatorio</a:t>
            </a:r>
            <a:r>
              <a:rPr lang="en-US" sz="2000" dirty="0">
                <a:solidFill>
                  <a:srgbClr val="3C3939"/>
                </a:solidFill>
                <a:latin typeface="Arial" panose="020B0604020202020204" pitchFamily="34" charset="0"/>
                <a:ea typeface="Raleway" pitchFamily="34" charset="-122"/>
                <a:cs typeface="Arial" panose="020B0604020202020204" pitchFamily="34" charset="0"/>
              </a:rPr>
              <a:t> de las </a:t>
            </a:r>
            <a:r>
              <a:rPr lang="en-US" sz="2000" dirty="0" err="1">
                <a:solidFill>
                  <a:srgbClr val="3C3939"/>
                </a:solidFill>
                <a:latin typeface="Arial" panose="020B0604020202020204" pitchFamily="34" charset="0"/>
                <a:ea typeface="Raleway" pitchFamily="34" charset="-122"/>
                <a:cs typeface="Arial" panose="020B0604020202020204" pitchFamily="34" charset="0"/>
              </a:rPr>
              <a:t>mujeres</a:t>
            </a:r>
            <a:r>
              <a:rPr lang="en-US" sz="2000" dirty="0">
                <a:solidFill>
                  <a:srgbClr val="3C3939"/>
                </a:solidFill>
                <a:latin typeface="Arial" panose="020B0604020202020204" pitchFamily="34" charset="0"/>
                <a:ea typeface="Raleway" pitchFamily="34" charset="-122"/>
                <a:cs typeface="Arial" panose="020B0604020202020204" pitchFamily="34" charset="0"/>
              </a:rPr>
              <a:t>, </a:t>
            </a:r>
            <a:r>
              <a:rPr lang="en-US" sz="2000" dirty="0" err="1">
                <a:solidFill>
                  <a:srgbClr val="3C3939"/>
                </a:solidFill>
                <a:latin typeface="Arial" panose="020B0604020202020204" pitchFamily="34" charset="0"/>
                <a:ea typeface="Raleway" pitchFamily="34" charset="-122"/>
                <a:cs typeface="Arial" panose="020B0604020202020204" pitchFamily="34" charset="0"/>
              </a:rPr>
              <a:t>territorio</a:t>
            </a:r>
            <a:r>
              <a:rPr lang="en-US" sz="2000" dirty="0">
                <a:solidFill>
                  <a:srgbClr val="3C3939"/>
                </a:solidFill>
                <a:latin typeface="Arial" panose="020B0604020202020204" pitchFamily="34" charset="0"/>
                <a:ea typeface="Raleway" pitchFamily="34" charset="-122"/>
                <a:cs typeface="Arial" panose="020B0604020202020204" pitchFamily="34" charset="0"/>
              </a:rPr>
              <a:t>.</a:t>
            </a:r>
            <a:endParaRPr lang="en-US" sz="2000" dirty="0">
              <a:latin typeface="Arial" panose="020B0604020202020204" pitchFamily="34" charset="0"/>
              <a:cs typeface="Arial" panose="020B060402020202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EF2E2B-4D46-7E16-968B-7A4C4EA7AE4C}"/>
            </a:ext>
          </a:extLst>
        </p:cNvPr>
        <p:cNvGrpSpPr/>
        <p:nvPr/>
      </p:nvGrpSpPr>
      <p:grpSpPr>
        <a:xfrm>
          <a:off x="0" y="0"/>
          <a:ext cx="0" cy="0"/>
          <a:chOff x="0" y="0"/>
          <a:chExt cx="0" cy="0"/>
        </a:xfrm>
      </p:grpSpPr>
      <p:sp>
        <p:nvSpPr>
          <p:cNvPr id="3" name="Text 0">
            <a:extLst>
              <a:ext uri="{FF2B5EF4-FFF2-40B4-BE49-F238E27FC236}">
                <a16:creationId xmlns:a16="http://schemas.microsoft.com/office/drawing/2014/main" id="{477E9B2C-7B7D-2010-D842-FEB1506ACC42}"/>
              </a:ext>
            </a:extLst>
          </p:cNvPr>
          <p:cNvSpPr/>
          <p:nvPr/>
        </p:nvSpPr>
        <p:spPr>
          <a:xfrm>
            <a:off x="807159" y="620792"/>
            <a:ext cx="5362337" cy="670323"/>
          </a:xfrm>
          <a:prstGeom prst="rect">
            <a:avLst/>
          </a:prstGeom>
          <a:noFill/>
          <a:ln/>
        </p:spPr>
        <p:txBody>
          <a:bodyPr wrap="none" lIns="0" tIns="0" rIns="0" bIns="0" rtlCol="0" anchor="t"/>
          <a:lstStyle/>
          <a:p>
            <a:pPr>
              <a:lnSpc>
                <a:spcPts val="5251"/>
              </a:lnSpc>
            </a:pPr>
            <a:r>
              <a:rPr lang="en-US" sz="4400" b="1">
                <a:solidFill>
                  <a:srgbClr val="C00000"/>
                </a:solidFill>
                <a:latin typeface="Arial" panose="020B0604020202020204" pitchFamily="34" charset="0"/>
                <a:ea typeface="Raleway" pitchFamily="34" charset="-122"/>
                <a:cs typeface="Arial" panose="020B0604020202020204" pitchFamily="34" charset="0"/>
              </a:rPr>
              <a:t>Propuestas II</a:t>
            </a:r>
            <a:endParaRPr lang="en-US" sz="4400" b="1">
              <a:solidFill>
                <a:srgbClr val="C00000"/>
              </a:solidFill>
              <a:latin typeface="Arial" panose="020B0604020202020204" pitchFamily="34" charset="0"/>
              <a:cs typeface="Arial" panose="020B0604020202020204" pitchFamily="34" charset="0"/>
            </a:endParaRPr>
          </a:p>
        </p:txBody>
      </p:sp>
      <p:sp>
        <p:nvSpPr>
          <p:cNvPr id="4" name="Shape 1">
            <a:extLst>
              <a:ext uri="{FF2B5EF4-FFF2-40B4-BE49-F238E27FC236}">
                <a16:creationId xmlns:a16="http://schemas.microsoft.com/office/drawing/2014/main" id="{3017963E-8283-CC26-542D-77AEC51F088F}"/>
              </a:ext>
            </a:extLst>
          </p:cNvPr>
          <p:cNvSpPr/>
          <p:nvPr/>
        </p:nvSpPr>
        <p:spPr>
          <a:xfrm>
            <a:off x="807158" y="1612821"/>
            <a:ext cx="7563564" cy="1096512"/>
          </a:xfrm>
          <a:prstGeom prst="roundRect">
            <a:avLst>
              <a:gd name="adj" fmla="val 11561"/>
            </a:avLst>
          </a:prstGeom>
          <a:solidFill>
            <a:srgbClr val="E1E1EA"/>
          </a:solidFill>
          <a:ln w="7620">
            <a:solidFill>
              <a:srgbClr val="C7C7D0"/>
            </a:solidFill>
            <a:prstDash val="solid"/>
          </a:ln>
        </p:spPr>
        <p:txBody>
          <a:bodyPr/>
          <a:lstStyle/>
          <a:p>
            <a:endParaRPr lang="es-ES"/>
          </a:p>
        </p:txBody>
      </p:sp>
      <p:sp>
        <p:nvSpPr>
          <p:cNvPr id="5" name="Text 2">
            <a:extLst>
              <a:ext uri="{FF2B5EF4-FFF2-40B4-BE49-F238E27FC236}">
                <a16:creationId xmlns:a16="http://schemas.microsoft.com/office/drawing/2014/main" id="{5FD5FAAA-4EC4-757B-27B1-5A22EF7B74D9}"/>
              </a:ext>
            </a:extLst>
          </p:cNvPr>
          <p:cNvSpPr/>
          <p:nvPr/>
        </p:nvSpPr>
        <p:spPr>
          <a:xfrm>
            <a:off x="1029208" y="1834873"/>
            <a:ext cx="5686187" cy="335161"/>
          </a:xfrm>
          <a:prstGeom prst="rect">
            <a:avLst/>
          </a:prstGeom>
          <a:noFill/>
          <a:ln/>
        </p:spPr>
        <p:txBody>
          <a:bodyPr wrap="none" lIns="0" tIns="0" rIns="0" bIns="0" rtlCol="0" anchor="t"/>
          <a:lstStyle/>
          <a:p>
            <a:pPr lvl="0">
              <a:lnSpc>
                <a:spcPct val="100000"/>
              </a:lnSpc>
            </a:pPr>
            <a:r>
              <a:rPr lang="es-ES" sz="2000" b="1">
                <a:latin typeface="Arial" panose="020B0604020202020204" pitchFamily="34" charset="0"/>
                <a:cs typeface="Arial" panose="020B0604020202020204" pitchFamily="34" charset="0"/>
              </a:rPr>
              <a:t>Trabajo conectado y trasversal en la diócesis: </a:t>
            </a:r>
          </a:p>
          <a:p>
            <a:pPr lvl="0">
              <a:lnSpc>
                <a:spcPct val="100000"/>
              </a:lnSpc>
            </a:pPr>
            <a:r>
              <a:rPr lang="es-ES" sz="2000">
                <a:latin typeface="Arial" panose="020B0604020202020204" pitchFamily="34" charset="0"/>
                <a:cs typeface="Arial" panose="020B0604020202020204" pitchFamily="34" charset="0"/>
              </a:rPr>
              <a:t>Vicaría pastoral y acompañamiento de los obispos.</a:t>
            </a:r>
            <a:endParaRPr lang="en-US" sz="2000">
              <a:latin typeface="Arial" panose="020B0604020202020204" pitchFamily="34" charset="0"/>
              <a:cs typeface="Arial" panose="020B0604020202020204" pitchFamily="34" charset="0"/>
            </a:endParaRPr>
          </a:p>
        </p:txBody>
      </p:sp>
      <p:sp>
        <p:nvSpPr>
          <p:cNvPr id="6" name="Shape 3">
            <a:extLst>
              <a:ext uri="{FF2B5EF4-FFF2-40B4-BE49-F238E27FC236}">
                <a16:creationId xmlns:a16="http://schemas.microsoft.com/office/drawing/2014/main" id="{04A0ECAF-B58C-5499-0543-8C0F01AF7D78}"/>
              </a:ext>
            </a:extLst>
          </p:cNvPr>
          <p:cNvSpPr/>
          <p:nvPr/>
        </p:nvSpPr>
        <p:spPr>
          <a:xfrm>
            <a:off x="807158" y="3335535"/>
            <a:ext cx="7563564" cy="779265"/>
          </a:xfrm>
          <a:prstGeom prst="roundRect">
            <a:avLst>
              <a:gd name="adj" fmla="val 3361"/>
            </a:avLst>
          </a:prstGeom>
          <a:solidFill>
            <a:srgbClr val="E1E1EA"/>
          </a:solidFill>
          <a:ln w="7620">
            <a:solidFill>
              <a:srgbClr val="C7C7D0"/>
            </a:solidFill>
            <a:prstDash val="solid"/>
          </a:ln>
        </p:spPr>
        <p:txBody>
          <a:bodyPr/>
          <a:lstStyle/>
          <a:p>
            <a:endParaRPr lang="es-ES"/>
          </a:p>
        </p:txBody>
      </p:sp>
      <p:sp>
        <p:nvSpPr>
          <p:cNvPr id="7" name="Text 4">
            <a:extLst>
              <a:ext uri="{FF2B5EF4-FFF2-40B4-BE49-F238E27FC236}">
                <a16:creationId xmlns:a16="http://schemas.microsoft.com/office/drawing/2014/main" id="{AE639BDC-2A6A-8D7D-7CB4-39C79440D0D2}"/>
              </a:ext>
            </a:extLst>
          </p:cNvPr>
          <p:cNvSpPr/>
          <p:nvPr/>
        </p:nvSpPr>
        <p:spPr>
          <a:xfrm>
            <a:off x="1029209" y="3557587"/>
            <a:ext cx="7119461" cy="670323"/>
          </a:xfrm>
          <a:prstGeom prst="rect">
            <a:avLst/>
          </a:prstGeom>
          <a:noFill/>
          <a:ln/>
        </p:spPr>
        <p:txBody>
          <a:bodyPr wrap="square" lIns="0" tIns="0" rIns="0" bIns="0" rtlCol="0" anchor="t"/>
          <a:lstStyle/>
          <a:p>
            <a:pPr lvl="0"/>
            <a:r>
              <a:rPr lang="es-ES" sz="2000" b="1">
                <a:latin typeface="Arial" panose="020B0604020202020204" pitchFamily="34" charset="0"/>
                <a:cs typeface="Arial" panose="020B0604020202020204" pitchFamily="34" charset="0"/>
              </a:rPr>
              <a:t>Economía de transparencia </a:t>
            </a:r>
            <a:r>
              <a:rPr lang="es-ES" sz="2000">
                <a:latin typeface="Arial" panose="020B0604020202020204" pitchFamily="34" charset="0"/>
                <a:cs typeface="Arial" panose="020B0604020202020204" pitchFamily="34" charset="0"/>
              </a:rPr>
              <a:t>y rendición de cuentas</a:t>
            </a:r>
          </a:p>
        </p:txBody>
      </p:sp>
      <p:sp>
        <p:nvSpPr>
          <p:cNvPr id="11" name="Shape 8">
            <a:extLst>
              <a:ext uri="{FF2B5EF4-FFF2-40B4-BE49-F238E27FC236}">
                <a16:creationId xmlns:a16="http://schemas.microsoft.com/office/drawing/2014/main" id="{8BF8B9AA-7956-F394-4D85-EB7C9AD583B4}"/>
              </a:ext>
            </a:extLst>
          </p:cNvPr>
          <p:cNvSpPr/>
          <p:nvPr/>
        </p:nvSpPr>
        <p:spPr>
          <a:xfrm>
            <a:off x="807158" y="4893733"/>
            <a:ext cx="7563564" cy="1500994"/>
          </a:xfrm>
          <a:prstGeom prst="roundRect">
            <a:avLst>
              <a:gd name="adj" fmla="val 11561"/>
            </a:avLst>
          </a:prstGeom>
          <a:solidFill>
            <a:srgbClr val="E1E1EA"/>
          </a:solidFill>
          <a:ln w="7620">
            <a:solidFill>
              <a:srgbClr val="C7C7D0"/>
            </a:solidFill>
            <a:prstDash val="solid"/>
          </a:ln>
        </p:spPr>
        <p:txBody>
          <a:bodyPr/>
          <a:lstStyle/>
          <a:p>
            <a:endParaRPr lang="es-ES"/>
          </a:p>
        </p:txBody>
      </p:sp>
      <p:sp>
        <p:nvSpPr>
          <p:cNvPr id="12" name="Text 9">
            <a:extLst>
              <a:ext uri="{FF2B5EF4-FFF2-40B4-BE49-F238E27FC236}">
                <a16:creationId xmlns:a16="http://schemas.microsoft.com/office/drawing/2014/main" id="{6D20727B-C120-D46E-091C-28CBE45EC64E}"/>
              </a:ext>
            </a:extLst>
          </p:cNvPr>
          <p:cNvSpPr/>
          <p:nvPr/>
        </p:nvSpPr>
        <p:spPr>
          <a:xfrm>
            <a:off x="1150649" y="5006843"/>
            <a:ext cx="5876689" cy="1387884"/>
          </a:xfrm>
          <a:prstGeom prst="rect">
            <a:avLst/>
          </a:prstGeom>
          <a:noFill/>
          <a:ln/>
        </p:spPr>
        <p:txBody>
          <a:bodyPr wrap="none" lIns="0" tIns="0" rIns="0" bIns="0" rtlCol="0" anchor="t"/>
          <a:lstStyle/>
          <a:p>
            <a:pPr lvl="0">
              <a:lnSpc>
                <a:spcPct val="100000"/>
              </a:lnSpc>
            </a:pPr>
            <a:r>
              <a:rPr lang="es-ES" sz="2000" b="1">
                <a:latin typeface="Arial" panose="020B0604020202020204" pitchFamily="34" charset="0"/>
                <a:cs typeface="Arial" panose="020B0604020202020204" pitchFamily="34" charset="0"/>
              </a:rPr>
              <a:t>Seminario: asumir elementos sinodales.</a:t>
            </a:r>
          </a:p>
          <a:p>
            <a:pPr lvl="2"/>
            <a:r>
              <a:rPr lang="es-ES" sz="2000"/>
              <a:t>Consejos</a:t>
            </a:r>
            <a:endParaRPr lang="en-US" sz="2000"/>
          </a:p>
          <a:p>
            <a:pPr lvl="2"/>
            <a:r>
              <a:rPr lang="es-ES" sz="2000"/>
              <a:t>Asesores laicos y sacerdotes </a:t>
            </a:r>
            <a:endParaRPr lang="en-US" sz="2000"/>
          </a:p>
          <a:p>
            <a:pPr lvl="2"/>
            <a:r>
              <a:rPr lang="es-ES" sz="2000"/>
              <a:t>Implementación de la experiencia pastoral</a:t>
            </a:r>
            <a:endParaRPr lang="en-US" sz="2000"/>
          </a:p>
          <a:p>
            <a:pPr lvl="0">
              <a:lnSpc>
                <a:spcPct val="100000"/>
              </a:lnSpc>
            </a:pPr>
            <a:endParaRPr lang="en-US" sz="2000">
              <a:latin typeface="Arial" panose="020B0604020202020204" pitchFamily="34" charset="0"/>
              <a:cs typeface="Arial" panose="020B0604020202020204" pitchFamily="34" charset="0"/>
            </a:endParaRPr>
          </a:p>
        </p:txBody>
      </p:sp>
      <p:pic>
        <p:nvPicPr>
          <p:cNvPr id="16" name="Imagen 15" descr="Un edificio de ladrillo&#10;&#10;Descripción generada automáticamente">
            <a:extLst>
              <a:ext uri="{FF2B5EF4-FFF2-40B4-BE49-F238E27FC236}">
                <a16:creationId xmlns:a16="http://schemas.microsoft.com/office/drawing/2014/main" id="{D7A9A414-BCC3-789C-E9BF-00121492BA7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268062" y="0"/>
            <a:ext cx="5362337" cy="8229600"/>
          </a:xfrm>
          <a:prstGeom prst="rect">
            <a:avLst/>
          </a:prstGeom>
        </p:spPr>
      </p:pic>
    </p:spTree>
    <p:extLst>
      <p:ext uri="{BB962C8B-B14F-4D97-AF65-F5344CB8AC3E}">
        <p14:creationId xmlns:p14="http://schemas.microsoft.com/office/powerpoint/2010/main" val="36872546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7">
    <p:spTree>
      <p:nvGrpSpPr>
        <p:cNvPr id="1" name=""/>
        <p:cNvGrpSpPr/>
        <p:nvPr/>
      </p:nvGrpSpPr>
      <p:grpSpPr>
        <a:xfrm>
          <a:off x="0" y="0"/>
          <a:ext cx="0" cy="0"/>
          <a:chOff x="0" y="0"/>
          <a:chExt cx="0" cy="0"/>
        </a:xfrm>
      </p:grpSpPr>
      <p:grpSp>
        <p:nvGrpSpPr>
          <p:cNvPr id="19" name="Grupo 18">
            <a:extLst>
              <a:ext uri="{FF2B5EF4-FFF2-40B4-BE49-F238E27FC236}">
                <a16:creationId xmlns:a16="http://schemas.microsoft.com/office/drawing/2014/main" id="{EAE97BA4-AAF7-8454-C960-E6732903A1E9}"/>
              </a:ext>
            </a:extLst>
          </p:cNvPr>
          <p:cNvGrpSpPr/>
          <p:nvPr/>
        </p:nvGrpSpPr>
        <p:grpSpPr>
          <a:xfrm>
            <a:off x="6347923" y="721995"/>
            <a:ext cx="7556421" cy="6785492"/>
            <a:chOff x="675268" y="721995"/>
            <a:chExt cx="7556421" cy="6785492"/>
          </a:xfrm>
        </p:grpSpPr>
        <p:sp>
          <p:nvSpPr>
            <p:cNvPr id="3" name="Text 0"/>
            <p:cNvSpPr/>
            <p:nvPr/>
          </p:nvSpPr>
          <p:spPr>
            <a:xfrm>
              <a:off x="675268" y="721995"/>
              <a:ext cx="4820007" cy="602456"/>
            </a:xfrm>
            <a:prstGeom prst="rect">
              <a:avLst/>
            </a:prstGeom>
            <a:noFill/>
            <a:ln/>
          </p:spPr>
          <p:txBody>
            <a:bodyPr wrap="none" lIns="0" tIns="0" rIns="0" bIns="0" rtlCol="0" anchor="t"/>
            <a:lstStyle/>
            <a:p>
              <a:pPr>
                <a:lnSpc>
                  <a:spcPts val="4700"/>
                </a:lnSpc>
              </a:pPr>
              <a:r>
                <a:rPr lang="en-US" sz="4400" b="1">
                  <a:solidFill>
                    <a:srgbClr val="C00000"/>
                  </a:solidFill>
                  <a:latin typeface="Arial" panose="020B0604020202020204" pitchFamily="34" charset="0"/>
                  <a:ea typeface="Raleway" pitchFamily="34" charset="-122"/>
                  <a:cs typeface="Arial" panose="020B0604020202020204" pitchFamily="34" charset="0"/>
                </a:rPr>
                <a:t>Propuestas III</a:t>
              </a:r>
              <a:endParaRPr lang="en-US" sz="4400" b="1">
                <a:solidFill>
                  <a:srgbClr val="C00000"/>
                </a:solidFill>
                <a:latin typeface="Arial" panose="020B0604020202020204" pitchFamily="34" charset="0"/>
                <a:cs typeface="Arial" panose="020B0604020202020204" pitchFamily="34" charset="0"/>
              </a:endParaRPr>
            </a:p>
          </p:txBody>
        </p:sp>
        <p:sp>
          <p:nvSpPr>
            <p:cNvPr id="4" name="Shape 1"/>
            <p:cNvSpPr/>
            <p:nvPr/>
          </p:nvSpPr>
          <p:spPr>
            <a:xfrm>
              <a:off x="675268" y="1613656"/>
              <a:ext cx="7556421" cy="701993"/>
            </a:xfrm>
            <a:prstGeom prst="roundRect">
              <a:avLst>
                <a:gd name="adj" fmla="val 11535"/>
              </a:avLst>
            </a:prstGeom>
            <a:solidFill>
              <a:srgbClr val="E1E1EA"/>
            </a:solidFill>
            <a:ln w="7620">
              <a:solidFill>
                <a:srgbClr val="C7C7D0"/>
              </a:solidFill>
              <a:prstDash val="solid"/>
            </a:ln>
          </p:spPr>
          <p:txBody>
            <a:bodyPr/>
            <a:lstStyle/>
            <a:p>
              <a:endParaRPr lang="es-ES">
                <a:latin typeface="Arial" panose="020B0604020202020204" pitchFamily="34" charset="0"/>
                <a:cs typeface="Arial" panose="020B0604020202020204" pitchFamily="34" charset="0"/>
              </a:endParaRPr>
            </a:p>
          </p:txBody>
        </p:sp>
        <p:sp>
          <p:nvSpPr>
            <p:cNvPr id="5" name="Text 2"/>
            <p:cNvSpPr/>
            <p:nvPr/>
          </p:nvSpPr>
          <p:spPr>
            <a:xfrm>
              <a:off x="875650" y="1814037"/>
              <a:ext cx="5880259" cy="301228"/>
            </a:xfrm>
            <a:prstGeom prst="rect">
              <a:avLst/>
            </a:prstGeom>
            <a:noFill/>
            <a:ln/>
          </p:spPr>
          <p:txBody>
            <a:bodyPr wrap="none" lIns="0" tIns="0" rIns="0" bIns="0" rtlCol="0" anchor="t"/>
            <a:lstStyle/>
            <a:p>
              <a:pPr>
                <a:lnSpc>
                  <a:spcPts val="2351"/>
                </a:lnSpc>
              </a:pPr>
              <a:r>
                <a:rPr lang="en-US" sz="2000">
                  <a:solidFill>
                    <a:srgbClr val="3C3939"/>
                  </a:solidFill>
                  <a:latin typeface="Arial" panose="020B0604020202020204" pitchFamily="34" charset="0"/>
                  <a:ea typeface="Raleway" pitchFamily="34" charset="-122"/>
                  <a:cs typeface="Arial" panose="020B0604020202020204" pitchFamily="34" charset="0"/>
                </a:rPr>
                <a:t>Incorporar la </a:t>
              </a:r>
              <a:r>
                <a:rPr lang="en-US" sz="2000" b="1">
                  <a:solidFill>
                    <a:srgbClr val="3C3939"/>
                  </a:solidFill>
                  <a:latin typeface="Arial" panose="020B0604020202020204" pitchFamily="34" charset="0"/>
                  <a:ea typeface="Raleway" pitchFamily="34" charset="-122"/>
                  <a:cs typeface="Arial" panose="020B0604020202020204" pitchFamily="34" charset="0"/>
                </a:rPr>
                <a:t>revisión pastoral en todos los órganos.</a:t>
              </a:r>
              <a:endParaRPr lang="en-US" sz="2000">
                <a:latin typeface="Arial" panose="020B0604020202020204" pitchFamily="34" charset="0"/>
                <a:cs typeface="Arial" panose="020B0604020202020204" pitchFamily="34" charset="0"/>
              </a:endParaRPr>
            </a:p>
          </p:txBody>
        </p:sp>
        <p:sp>
          <p:nvSpPr>
            <p:cNvPr id="6" name="Shape 3"/>
            <p:cNvSpPr/>
            <p:nvPr/>
          </p:nvSpPr>
          <p:spPr>
            <a:xfrm>
              <a:off x="675268" y="2508410"/>
              <a:ext cx="7556421" cy="701993"/>
            </a:xfrm>
            <a:prstGeom prst="roundRect">
              <a:avLst>
                <a:gd name="adj" fmla="val 11535"/>
              </a:avLst>
            </a:prstGeom>
            <a:solidFill>
              <a:srgbClr val="E1E1EA"/>
            </a:solidFill>
            <a:ln w="7620">
              <a:solidFill>
                <a:srgbClr val="C7C7D0"/>
              </a:solidFill>
              <a:prstDash val="solid"/>
            </a:ln>
          </p:spPr>
          <p:txBody>
            <a:bodyPr/>
            <a:lstStyle/>
            <a:p>
              <a:endParaRPr lang="es-ES">
                <a:latin typeface="Arial" panose="020B0604020202020204" pitchFamily="34" charset="0"/>
                <a:cs typeface="Arial" panose="020B0604020202020204" pitchFamily="34" charset="0"/>
              </a:endParaRPr>
            </a:p>
          </p:txBody>
        </p:sp>
        <p:sp>
          <p:nvSpPr>
            <p:cNvPr id="7" name="Text 4"/>
            <p:cNvSpPr/>
            <p:nvPr/>
          </p:nvSpPr>
          <p:spPr>
            <a:xfrm>
              <a:off x="875649" y="2708791"/>
              <a:ext cx="5722501" cy="301228"/>
            </a:xfrm>
            <a:prstGeom prst="rect">
              <a:avLst/>
            </a:prstGeom>
            <a:noFill/>
            <a:ln/>
          </p:spPr>
          <p:txBody>
            <a:bodyPr wrap="none" lIns="0" tIns="0" rIns="0" bIns="0" rtlCol="0" anchor="t"/>
            <a:lstStyle/>
            <a:p>
              <a:pPr>
                <a:lnSpc>
                  <a:spcPts val="2351"/>
                </a:lnSpc>
              </a:pPr>
              <a:r>
                <a:rPr lang="en-US" sz="2000">
                  <a:solidFill>
                    <a:srgbClr val="3C3939"/>
                  </a:solidFill>
                  <a:latin typeface="Arial" panose="020B0604020202020204" pitchFamily="34" charset="0"/>
                  <a:ea typeface="Raleway" pitchFamily="34" charset="-122"/>
                  <a:cs typeface="Arial" panose="020B0604020202020204" pitchFamily="34" charset="0"/>
                </a:rPr>
                <a:t>Incorporar y difundir la </a:t>
              </a:r>
              <a:r>
                <a:rPr lang="en-US" sz="2000" b="1">
                  <a:solidFill>
                    <a:srgbClr val="3C3939"/>
                  </a:solidFill>
                  <a:latin typeface="Arial" panose="020B0604020202020204" pitchFamily="34" charset="0"/>
                  <a:ea typeface="Raleway" pitchFamily="34" charset="-122"/>
                  <a:cs typeface="Arial" panose="020B0604020202020204" pitchFamily="34" charset="0"/>
                </a:rPr>
                <a:t>Conversación en el Espíritu.</a:t>
              </a:r>
              <a:endParaRPr lang="en-US" sz="2000">
                <a:latin typeface="Arial" panose="020B0604020202020204" pitchFamily="34" charset="0"/>
                <a:cs typeface="Arial" panose="020B0604020202020204" pitchFamily="34" charset="0"/>
              </a:endParaRPr>
            </a:p>
          </p:txBody>
        </p:sp>
        <p:sp>
          <p:nvSpPr>
            <p:cNvPr id="8" name="Shape 5"/>
            <p:cNvSpPr/>
            <p:nvPr/>
          </p:nvSpPr>
          <p:spPr>
            <a:xfrm>
              <a:off x="675268" y="3403163"/>
              <a:ext cx="7556421" cy="1118831"/>
            </a:xfrm>
            <a:prstGeom prst="roundRect">
              <a:avLst>
                <a:gd name="adj" fmla="val 7238"/>
              </a:avLst>
            </a:prstGeom>
            <a:solidFill>
              <a:srgbClr val="E1E1EA"/>
            </a:solidFill>
            <a:ln w="7620">
              <a:solidFill>
                <a:srgbClr val="C7C7D0"/>
              </a:solidFill>
              <a:prstDash val="solid"/>
            </a:ln>
          </p:spPr>
          <p:txBody>
            <a:bodyPr/>
            <a:lstStyle/>
            <a:p>
              <a:endParaRPr lang="es-ES">
                <a:latin typeface="Arial" panose="020B0604020202020204" pitchFamily="34" charset="0"/>
                <a:cs typeface="Arial" panose="020B0604020202020204" pitchFamily="34" charset="0"/>
              </a:endParaRPr>
            </a:p>
          </p:txBody>
        </p:sp>
        <p:sp>
          <p:nvSpPr>
            <p:cNvPr id="9" name="Text 6"/>
            <p:cNvSpPr/>
            <p:nvPr/>
          </p:nvSpPr>
          <p:spPr>
            <a:xfrm>
              <a:off x="875649" y="3603547"/>
              <a:ext cx="4995029" cy="301228"/>
            </a:xfrm>
            <a:prstGeom prst="rect">
              <a:avLst/>
            </a:prstGeom>
            <a:noFill/>
            <a:ln/>
          </p:spPr>
          <p:txBody>
            <a:bodyPr wrap="none" lIns="0" tIns="0" rIns="0" bIns="0" rtlCol="0" anchor="t"/>
            <a:lstStyle/>
            <a:p>
              <a:pPr>
                <a:lnSpc>
                  <a:spcPts val="2351"/>
                </a:lnSpc>
              </a:pPr>
              <a:r>
                <a:rPr lang="en-US" sz="2000" b="1">
                  <a:solidFill>
                    <a:srgbClr val="3C3939"/>
                  </a:solidFill>
                  <a:latin typeface="Arial" panose="020B0604020202020204" pitchFamily="34" charset="0"/>
                  <a:ea typeface="Raleway" pitchFamily="34" charset="-122"/>
                  <a:cs typeface="Arial" panose="020B0604020202020204" pitchFamily="34" charset="0"/>
                </a:rPr>
                <a:t>Formación integral, continua y compartida: </a:t>
              </a:r>
              <a:endParaRPr lang="en-US" sz="2000">
                <a:latin typeface="Arial" panose="020B0604020202020204" pitchFamily="34" charset="0"/>
                <a:cs typeface="Arial" panose="020B0604020202020204" pitchFamily="34" charset="0"/>
              </a:endParaRPr>
            </a:p>
          </p:txBody>
        </p:sp>
        <p:sp>
          <p:nvSpPr>
            <p:cNvPr id="10" name="Text 7"/>
            <p:cNvSpPr/>
            <p:nvPr/>
          </p:nvSpPr>
          <p:spPr>
            <a:xfrm>
              <a:off x="875650" y="4020383"/>
              <a:ext cx="5041583" cy="301228"/>
            </a:xfrm>
            <a:prstGeom prst="rect">
              <a:avLst/>
            </a:prstGeom>
            <a:noFill/>
            <a:ln/>
          </p:spPr>
          <p:txBody>
            <a:bodyPr wrap="none" lIns="0" tIns="0" rIns="0" bIns="0" rtlCol="0" anchor="t"/>
            <a:lstStyle/>
            <a:p>
              <a:pPr>
                <a:lnSpc>
                  <a:spcPts val="2351"/>
                </a:lnSpc>
              </a:pPr>
              <a:r>
                <a:rPr lang="en-US" sz="2000">
                  <a:solidFill>
                    <a:srgbClr val="3C3939"/>
                  </a:solidFill>
                  <a:latin typeface="Arial" panose="020B0604020202020204" pitchFamily="34" charset="0"/>
                  <a:ea typeface="Raleway" pitchFamily="34" charset="-122"/>
                  <a:cs typeface="Arial" panose="020B0604020202020204" pitchFamily="34" charset="0"/>
                </a:rPr>
                <a:t>Escuela de agentes de pastoral y animadores</a:t>
              </a:r>
              <a:endParaRPr lang="en-US" sz="2000">
                <a:latin typeface="Arial" panose="020B0604020202020204" pitchFamily="34" charset="0"/>
                <a:cs typeface="Arial" panose="020B0604020202020204" pitchFamily="34" charset="0"/>
              </a:endParaRPr>
            </a:p>
          </p:txBody>
        </p:sp>
        <p:sp>
          <p:nvSpPr>
            <p:cNvPr id="11" name="Shape 8"/>
            <p:cNvSpPr/>
            <p:nvPr/>
          </p:nvSpPr>
          <p:spPr>
            <a:xfrm>
              <a:off x="675268" y="4714756"/>
              <a:ext cx="7556421" cy="1003221"/>
            </a:xfrm>
            <a:prstGeom prst="roundRect">
              <a:avLst>
                <a:gd name="adj" fmla="val 8072"/>
              </a:avLst>
            </a:prstGeom>
            <a:solidFill>
              <a:srgbClr val="E1E1EA"/>
            </a:solidFill>
            <a:ln w="7620">
              <a:solidFill>
                <a:srgbClr val="C7C7D0"/>
              </a:solidFill>
              <a:prstDash val="solid"/>
            </a:ln>
          </p:spPr>
          <p:txBody>
            <a:bodyPr/>
            <a:lstStyle/>
            <a:p>
              <a:endParaRPr lang="es-ES">
                <a:latin typeface="Arial" panose="020B0604020202020204" pitchFamily="34" charset="0"/>
                <a:cs typeface="Arial" panose="020B0604020202020204" pitchFamily="34" charset="0"/>
              </a:endParaRPr>
            </a:p>
          </p:txBody>
        </p:sp>
        <p:sp>
          <p:nvSpPr>
            <p:cNvPr id="12" name="Text 9"/>
            <p:cNvSpPr/>
            <p:nvPr/>
          </p:nvSpPr>
          <p:spPr>
            <a:xfrm>
              <a:off x="875649" y="4915139"/>
              <a:ext cx="7155656" cy="602456"/>
            </a:xfrm>
            <a:prstGeom prst="rect">
              <a:avLst/>
            </a:prstGeom>
            <a:noFill/>
            <a:ln/>
          </p:spPr>
          <p:txBody>
            <a:bodyPr wrap="square" lIns="0" tIns="0" rIns="0" bIns="0" rtlCol="0" anchor="t"/>
            <a:lstStyle/>
            <a:p>
              <a:pPr>
                <a:lnSpc>
                  <a:spcPts val="2351"/>
                </a:lnSpc>
              </a:pPr>
              <a:r>
                <a:rPr lang="en-US" sz="2000" b="1">
                  <a:solidFill>
                    <a:srgbClr val="3C3939"/>
                  </a:solidFill>
                  <a:latin typeface="Arial" panose="020B0604020202020204" pitchFamily="34" charset="0"/>
                  <a:ea typeface="Raleway" pitchFamily="34" charset="-122"/>
                  <a:cs typeface="Arial" panose="020B0604020202020204" pitchFamily="34" charset="0"/>
                </a:rPr>
                <a:t>Implantación del catecumenado de personas adultas</a:t>
              </a:r>
              <a:r>
                <a:rPr lang="en-US" sz="2000">
                  <a:solidFill>
                    <a:srgbClr val="3C3939"/>
                  </a:solidFill>
                  <a:latin typeface="Arial" panose="020B0604020202020204" pitchFamily="34" charset="0"/>
                  <a:ea typeface="Raleway" pitchFamily="34" charset="-122"/>
                  <a:cs typeface="Arial" panose="020B0604020202020204" pitchFamily="34" charset="0"/>
                </a:rPr>
                <a:t> y de reiniciación cristiana.</a:t>
              </a:r>
              <a:endParaRPr lang="en-US" sz="2000">
                <a:latin typeface="Arial" panose="020B0604020202020204" pitchFamily="34" charset="0"/>
                <a:cs typeface="Arial" panose="020B0604020202020204" pitchFamily="34" charset="0"/>
              </a:endParaRPr>
            </a:p>
          </p:txBody>
        </p:sp>
        <p:sp>
          <p:nvSpPr>
            <p:cNvPr id="13" name="Shape 10"/>
            <p:cNvSpPr/>
            <p:nvPr/>
          </p:nvSpPr>
          <p:spPr>
            <a:xfrm>
              <a:off x="675268" y="5910741"/>
              <a:ext cx="7556421" cy="701993"/>
            </a:xfrm>
            <a:prstGeom prst="roundRect">
              <a:avLst>
                <a:gd name="adj" fmla="val 11535"/>
              </a:avLst>
            </a:prstGeom>
            <a:solidFill>
              <a:srgbClr val="E1E1EA"/>
            </a:solidFill>
            <a:ln w="7620">
              <a:solidFill>
                <a:srgbClr val="C7C7D0"/>
              </a:solidFill>
              <a:prstDash val="solid"/>
            </a:ln>
          </p:spPr>
          <p:txBody>
            <a:bodyPr/>
            <a:lstStyle/>
            <a:p>
              <a:endParaRPr lang="es-ES">
                <a:latin typeface="Arial" panose="020B0604020202020204" pitchFamily="34" charset="0"/>
                <a:cs typeface="Arial" panose="020B0604020202020204" pitchFamily="34" charset="0"/>
              </a:endParaRPr>
            </a:p>
          </p:txBody>
        </p:sp>
        <p:sp>
          <p:nvSpPr>
            <p:cNvPr id="14" name="Text 11"/>
            <p:cNvSpPr/>
            <p:nvPr/>
          </p:nvSpPr>
          <p:spPr>
            <a:xfrm>
              <a:off x="875650" y="6111122"/>
              <a:ext cx="6654403" cy="301228"/>
            </a:xfrm>
            <a:prstGeom prst="rect">
              <a:avLst/>
            </a:prstGeom>
            <a:noFill/>
            <a:ln/>
          </p:spPr>
          <p:txBody>
            <a:bodyPr wrap="none" lIns="0" tIns="0" rIns="0" bIns="0" rtlCol="0" anchor="t"/>
            <a:lstStyle/>
            <a:p>
              <a:pPr>
                <a:lnSpc>
                  <a:spcPts val="2351"/>
                </a:lnSpc>
              </a:pPr>
              <a:r>
                <a:rPr lang="en-US" sz="2000">
                  <a:solidFill>
                    <a:srgbClr val="3C3939"/>
                  </a:solidFill>
                  <a:latin typeface="Arial" panose="020B0604020202020204" pitchFamily="34" charset="0"/>
                  <a:ea typeface="Raleway" pitchFamily="34" charset="-122"/>
                  <a:cs typeface="Arial" panose="020B0604020202020204" pitchFamily="34" charset="0"/>
                </a:rPr>
                <a:t>Atención especial a la </a:t>
              </a:r>
              <a:r>
                <a:rPr lang="en-US" sz="2000" b="1">
                  <a:solidFill>
                    <a:srgbClr val="3C3939"/>
                  </a:solidFill>
                  <a:latin typeface="Arial" panose="020B0604020202020204" pitchFamily="34" charset="0"/>
                  <a:ea typeface="Raleway" pitchFamily="34" charset="-122"/>
                  <a:cs typeface="Arial" panose="020B0604020202020204" pitchFamily="34" charset="0"/>
                </a:rPr>
                <a:t>formación específica de los jóvenes.</a:t>
              </a:r>
              <a:endParaRPr lang="en-US" sz="2000">
                <a:latin typeface="Arial" panose="020B0604020202020204" pitchFamily="34" charset="0"/>
                <a:cs typeface="Arial" panose="020B0604020202020204" pitchFamily="34" charset="0"/>
              </a:endParaRPr>
            </a:p>
          </p:txBody>
        </p:sp>
        <p:sp>
          <p:nvSpPr>
            <p:cNvPr id="15" name="Shape 12"/>
            <p:cNvSpPr/>
            <p:nvPr/>
          </p:nvSpPr>
          <p:spPr>
            <a:xfrm>
              <a:off x="675268" y="6805494"/>
              <a:ext cx="7556421" cy="701993"/>
            </a:xfrm>
            <a:prstGeom prst="roundRect">
              <a:avLst>
                <a:gd name="adj" fmla="val 11535"/>
              </a:avLst>
            </a:prstGeom>
            <a:solidFill>
              <a:srgbClr val="E1E1EA"/>
            </a:solidFill>
            <a:ln w="7620">
              <a:solidFill>
                <a:srgbClr val="C7C7D0"/>
              </a:solidFill>
              <a:prstDash val="solid"/>
            </a:ln>
          </p:spPr>
          <p:txBody>
            <a:bodyPr/>
            <a:lstStyle/>
            <a:p>
              <a:endParaRPr lang="es-ES">
                <a:latin typeface="Arial" panose="020B0604020202020204" pitchFamily="34" charset="0"/>
                <a:cs typeface="Arial" panose="020B0604020202020204" pitchFamily="34" charset="0"/>
              </a:endParaRPr>
            </a:p>
          </p:txBody>
        </p:sp>
        <p:sp>
          <p:nvSpPr>
            <p:cNvPr id="16" name="Text 13"/>
            <p:cNvSpPr/>
            <p:nvPr/>
          </p:nvSpPr>
          <p:spPr>
            <a:xfrm>
              <a:off x="875651" y="7005877"/>
              <a:ext cx="5019199" cy="301228"/>
            </a:xfrm>
            <a:prstGeom prst="rect">
              <a:avLst/>
            </a:prstGeom>
            <a:noFill/>
            <a:ln/>
          </p:spPr>
          <p:txBody>
            <a:bodyPr wrap="none" lIns="0" tIns="0" rIns="0" bIns="0" rtlCol="0" anchor="t"/>
            <a:lstStyle/>
            <a:p>
              <a:pPr>
                <a:lnSpc>
                  <a:spcPts val="2351"/>
                </a:lnSpc>
              </a:pPr>
              <a:r>
                <a:rPr lang="en-US" sz="2000" b="1">
                  <a:solidFill>
                    <a:srgbClr val="3C3939"/>
                  </a:solidFill>
                  <a:latin typeface="Arial" panose="020B0604020202020204" pitchFamily="34" charset="0"/>
                  <a:ea typeface="Raleway" pitchFamily="34" charset="-122"/>
                  <a:cs typeface="Arial" panose="020B0604020202020204" pitchFamily="34" charset="0"/>
                </a:rPr>
                <a:t>Creación de procesos y medios de escucha.</a:t>
              </a:r>
              <a:endParaRPr lang="en-US" sz="2000">
                <a:latin typeface="Arial" panose="020B0604020202020204" pitchFamily="34" charset="0"/>
                <a:cs typeface="Arial" panose="020B0604020202020204" pitchFamily="34" charset="0"/>
              </a:endParaRPr>
            </a:p>
          </p:txBody>
        </p:sp>
      </p:grpSp>
      <p:pic>
        <p:nvPicPr>
          <p:cNvPr id="18" name="Imagen 17" descr="Un grupo de personas en un salón&#10;&#10;Descripción generada automáticamente">
            <a:extLst>
              <a:ext uri="{FF2B5EF4-FFF2-40B4-BE49-F238E27FC236}">
                <a16:creationId xmlns:a16="http://schemas.microsoft.com/office/drawing/2014/main" id="{E6E77CE6-9157-B1D6-688B-EDD7913A900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378"/>
            <a:ext cx="5796480" cy="8229222"/>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AC7934-61C5-35FB-0B9E-682BBF73E34D}"/>
            </a:ext>
          </a:extLst>
        </p:cNvPr>
        <p:cNvGrpSpPr/>
        <p:nvPr/>
      </p:nvGrpSpPr>
      <p:grpSpPr>
        <a:xfrm>
          <a:off x="0" y="0"/>
          <a:ext cx="0" cy="0"/>
          <a:chOff x="0" y="0"/>
          <a:chExt cx="0" cy="0"/>
        </a:xfrm>
      </p:grpSpPr>
      <p:sp>
        <p:nvSpPr>
          <p:cNvPr id="3" name="Text 0">
            <a:extLst>
              <a:ext uri="{FF2B5EF4-FFF2-40B4-BE49-F238E27FC236}">
                <a16:creationId xmlns:a16="http://schemas.microsoft.com/office/drawing/2014/main" id="{BEFA09F1-0674-7E1E-F7F2-053394BC0C2F}"/>
              </a:ext>
            </a:extLst>
          </p:cNvPr>
          <p:cNvSpPr/>
          <p:nvPr/>
        </p:nvSpPr>
        <p:spPr>
          <a:xfrm>
            <a:off x="688627" y="620792"/>
            <a:ext cx="5362337" cy="670323"/>
          </a:xfrm>
          <a:prstGeom prst="rect">
            <a:avLst/>
          </a:prstGeom>
          <a:noFill/>
          <a:ln/>
        </p:spPr>
        <p:txBody>
          <a:bodyPr wrap="none" lIns="0" tIns="0" rIns="0" bIns="0" rtlCol="0" anchor="t"/>
          <a:lstStyle/>
          <a:p>
            <a:pPr>
              <a:lnSpc>
                <a:spcPts val="5251"/>
              </a:lnSpc>
            </a:pPr>
            <a:r>
              <a:rPr lang="en-US" sz="4400" b="1">
                <a:solidFill>
                  <a:srgbClr val="C00000"/>
                </a:solidFill>
                <a:latin typeface="Arial" panose="020B0604020202020204" pitchFamily="34" charset="0"/>
                <a:ea typeface="Raleway" pitchFamily="34" charset="-122"/>
                <a:cs typeface="Arial" panose="020B0604020202020204" pitchFamily="34" charset="0"/>
              </a:rPr>
              <a:t>Propuestas IV</a:t>
            </a:r>
            <a:endParaRPr lang="en-US" sz="4400" b="1">
              <a:solidFill>
                <a:srgbClr val="C00000"/>
              </a:solidFill>
              <a:latin typeface="Arial" panose="020B0604020202020204" pitchFamily="34" charset="0"/>
              <a:cs typeface="Arial" panose="020B0604020202020204" pitchFamily="34" charset="0"/>
            </a:endParaRPr>
          </a:p>
        </p:txBody>
      </p:sp>
      <p:grpSp>
        <p:nvGrpSpPr>
          <p:cNvPr id="16" name="Grupo 15">
            <a:extLst>
              <a:ext uri="{FF2B5EF4-FFF2-40B4-BE49-F238E27FC236}">
                <a16:creationId xmlns:a16="http://schemas.microsoft.com/office/drawing/2014/main" id="{7EA70242-E0BA-D25D-4E68-EAC63F368071}"/>
              </a:ext>
            </a:extLst>
          </p:cNvPr>
          <p:cNvGrpSpPr/>
          <p:nvPr/>
        </p:nvGrpSpPr>
        <p:grpSpPr>
          <a:xfrm>
            <a:off x="688627" y="1900686"/>
            <a:ext cx="7563564" cy="1101883"/>
            <a:chOff x="6276619" y="1612820"/>
            <a:chExt cx="7563564" cy="1101883"/>
          </a:xfrm>
        </p:grpSpPr>
        <p:sp>
          <p:nvSpPr>
            <p:cNvPr id="4" name="Shape 1">
              <a:extLst>
                <a:ext uri="{FF2B5EF4-FFF2-40B4-BE49-F238E27FC236}">
                  <a16:creationId xmlns:a16="http://schemas.microsoft.com/office/drawing/2014/main" id="{639926C6-53D7-D3F0-5886-D7ED270299F9}"/>
                </a:ext>
              </a:extLst>
            </p:cNvPr>
            <p:cNvSpPr/>
            <p:nvPr/>
          </p:nvSpPr>
          <p:spPr>
            <a:xfrm>
              <a:off x="6276619" y="1612820"/>
              <a:ext cx="7563564" cy="1101883"/>
            </a:xfrm>
            <a:prstGeom prst="roundRect">
              <a:avLst>
                <a:gd name="adj" fmla="val 11561"/>
              </a:avLst>
            </a:prstGeom>
            <a:solidFill>
              <a:srgbClr val="E1E1EA"/>
            </a:solidFill>
            <a:ln w="7620">
              <a:solidFill>
                <a:srgbClr val="C7C7D0"/>
              </a:solidFill>
              <a:prstDash val="solid"/>
            </a:ln>
          </p:spPr>
          <p:txBody>
            <a:bodyPr/>
            <a:lstStyle/>
            <a:p>
              <a:endParaRPr lang="es-ES"/>
            </a:p>
          </p:txBody>
        </p:sp>
        <p:sp>
          <p:nvSpPr>
            <p:cNvPr id="5" name="Text 2">
              <a:extLst>
                <a:ext uri="{FF2B5EF4-FFF2-40B4-BE49-F238E27FC236}">
                  <a16:creationId xmlns:a16="http://schemas.microsoft.com/office/drawing/2014/main" id="{C9C3923D-D3BD-F7C1-8911-F0158BEA84B2}"/>
                </a:ext>
              </a:extLst>
            </p:cNvPr>
            <p:cNvSpPr/>
            <p:nvPr/>
          </p:nvSpPr>
          <p:spPr>
            <a:xfrm>
              <a:off x="6498669" y="1834873"/>
              <a:ext cx="7119462" cy="446638"/>
            </a:xfrm>
            <a:prstGeom prst="rect">
              <a:avLst/>
            </a:prstGeom>
            <a:noFill/>
            <a:ln/>
          </p:spPr>
          <p:txBody>
            <a:bodyPr wrap="none" lIns="0" tIns="0" rIns="0" bIns="0" rtlCol="0" anchor="t"/>
            <a:lstStyle/>
            <a:p>
              <a:pPr lvl="0"/>
              <a:r>
                <a:rPr lang="es-ES" sz="2000" b="1">
                  <a:latin typeface="Arial" panose="020B0604020202020204" pitchFamily="34" charset="0"/>
                  <a:cs typeface="Arial" panose="020B0604020202020204" pitchFamily="34" charset="0"/>
                </a:rPr>
                <a:t>Consolidar una red de espacios-comunidades  </a:t>
              </a:r>
              <a:r>
                <a:rPr lang="es-ES" sz="2000">
                  <a:latin typeface="Arial" panose="020B0604020202020204" pitchFamily="34" charset="0"/>
                  <a:cs typeface="Arial" panose="020B0604020202020204" pitchFamily="34" charset="0"/>
                </a:rPr>
                <a:t>que han</a:t>
              </a:r>
            </a:p>
            <a:p>
              <a:pPr lvl="0"/>
              <a:r>
                <a:rPr lang="es-ES" sz="2000">
                  <a:latin typeface="Arial" panose="020B0604020202020204" pitchFamily="34" charset="0"/>
                  <a:cs typeface="Arial" panose="020B0604020202020204" pitchFamily="34" charset="0"/>
                </a:rPr>
                <a:t>participado en el proceso sinodal como red y observatorio </a:t>
              </a:r>
              <a:endParaRPr lang="en-US" sz="2000">
                <a:latin typeface="Arial" panose="020B0604020202020204" pitchFamily="34" charset="0"/>
                <a:cs typeface="Arial" panose="020B0604020202020204" pitchFamily="34" charset="0"/>
              </a:endParaRPr>
            </a:p>
          </p:txBody>
        </p:sp>
      </p:grpSp>
      <p:grpSp>
        <p:nvGrpSpPr>
          <p:cNvPr id="15" name="Grupo 14">
            <a:extLst>
              <a:ext uri="{FF2B5EF4-FFF2-40B4-BE49-F238E27FC236}">
                <a16:creationId xmlns:a16="http://schemas.microsoft.com/office/drawing/2014/main" id="{73C8690B-DBAF-7647-9CB8-7DFC34359E99}"/>
              </a:ext>
            </a:extLst>
          </p:cNvPr>
          <p:cNvGrpSpPr/>
          <p:nvPr/>
        </p:nvGrpSpPr>
        <p:grpSpPr>
          <a:xfrm>
            <a:off x="688627" y="3851724"/>
            <a:ext cx="7563564" cy="1101884"/>
            <a:chOff x="6276619" y="2606517"/>
            <a:chExt cx="7563564" cy="1101884"/>
          </a:xfrm>
        </p:grpSpPr>
        <p:sp>
          <p:nvSpPr>
            <p:cNvPr id="6" name="Shape 3">
              <a:extLst>
                <a:ext uri="{FF2B5EF4-FFF2-40B4-BE49-F238E27FC236}">
                  <a16:creationId xmlns:a16="http://schemas.microsoft.com/office/drawing/2014/main" id="{0C2200AB-2BE3-332F-CF57-50885DF660B3}"/>
                </a:ext>
              </a:extLst>
            </p:cNvPr>
            <p:cNvSpPr/>
            <p:nvPr/>
          </p:nvSpPr>
          <p:spPr>
            <a:xfrm>
              <a:off x="6276619" y="2606517"/>
              <a:ext cx="7563564" cy="1101884"/>
            </a:xfrm>
            <a:prstGeom prst="roundRect">
              <a:avLst>
                <a:gd name="adj" fmla="val 3361"/>
              </a:avLst>
            </a:prstGeom>
            <a:solidFill>
              <a:srgbClr val="E1E1EA"/>
            </a:solidFill>
            <a:ln w="7620">
              <a:solidFill>
                <a:srgbClr val="C7C7D0"/>
              </a:solidFill>
              <a:prstDash val="solid"/>
            </a:ln>
          </p:spPr>
          <p:txBody>
            <a:bodyPr/>
            <a:lstStyle/>
            <a:p>
              <a:endParaRPr lang="es-ES"/>
            </a:p>
          </p:txBody>
        </p:sp>
        <p:sp>
          <p:nvSpPr>
            <p:cNvPr id="7" name="Text 4">
              <a:extLst>
                <a:ext uri="{FF2B5EF4-FFF2-40B4-BE49-F238E27FC236}">
                  <a16:creationId xmlns:a16="http://schemas.microsoft.com/office/drawing/2014/main" id="{F75F3529-A2A6-4171-C099-314EFB374E81}"/>
                </a:ext>
              </a:extLst>
            </p:cNvPr>
            <p:cNvSpPr/>
            <p:nvPr/>
          </p:nvSpPr>
          <p:spPr>
            <a:xfrm>
              <a:off x="6498670" y="2828568"/>
              <a:ext cx="7119461" cy="670323"/>
            </a:xfrm>
            <a:prstGeom prst="rect">
              <a:avLst/>
            </a:prstGeom>
            <a:noFill/>
            <a:ln/>
          </p:spPr>
          <p:txBody>
            <a:bodyPr wrap="square" lIns="0" tIns="0" rIns="0" bIns="0" rtlCol="0" anchor="t"/>
            <a:lstStyle/>
            <a:p>
              <a:pPr lvl="0"/>
              <a:r>
                <a:rPr lang="es-ES" sz="2000">
                  <a:latin typeface="Arial" panose="020B0604020202020204" pitchFamily="34" charset="0"/>
                  <a:cs typeface="Arial" panose="020B0604020202020204" pitchFamily="34" charset="0"/>
                </a:rPr>
                <a:t>Sostener a las comunidades con la </a:t>
              </a:r>
              <a:r>
                <a:rPr lang="es-ES" sz="2000" b="1">
                  <a:latin typeface="Arial" panose="020B0604020202020204" pitchFamily="34" charset="0"/>
                  <a:cs typeface="Arial" panose="020B0604020202020204" pitchFamily="34" charset="0"/>
                </a:rPr>
                <a:t>lectio divina y materiales que se aporten desde los planes pastorales.</a:t>
              </a:r>
            </a:p>
          </p:txBody>
        </p:sp>
      </p:grpSp>
      <p:grpSp>
        <p:nvGrpSpPr>
          <p:cNvPr id="17" name="Grupo 16">
            <a:extLst>
              <a:ext uri="{FF2B5EF4-FFF2-40B4-BE49-F238E27FC236}">
                <a16:creationId xmlns:a16="http://schemas.microsoft.com/office/drawing/2014/main" id="{EC791C55-0F3D-940D-D855-83439A268ABB}"/>
              </a:ext>
            </a:extLst>
          </p:cNvPr>
          <p:cNvGrpSpPr/>
          <p:nvPr/>
        </p:nvGrpSpPr>
        <p:grpSpPr>
          <a:xfrm>
            <a:off x="688627" y="5802763"/>
            <a:ext cx="7563564" cy="779264"/>
            <a:chOff x="6276619" y="5229992"/>
            <a:chExt cx="7563564" cy="779264"/>
          </a:xfrm>
        </p:grpSpPr>
        <p:sp>
          <p:nvSpPr>
            <p:cNvPr id="11" name="Shape 8">
              <a:extLst>
                <a:ext uri="{FF2B5EF4-FFF2-40B4-BE49-F238E27FC236}">
                  <a16:creationId xmlns:a16="http://schemas.microsoft.com/office/drawing/2014/main" id="{D4089C79-DCCB-583B-F62F-A194E5A81E39}"/>
                </a:ext>
              </a:extLst>
            </p:cNvPr>
            <p:cNvSpPr/>
            <p:nvPr/>
          </p:nvSpPr>
          <p:spPr>
            <a:xfrm>
              <a:off x="6276619" y="5229992"/>
              <a:ext cx="7563564" cy="779264"/>
            </a:xfrm>
            <a:prstGeom prst="roundRect">
              <a:avLst>
                <a:gd name="adj" fmla="val 11561"/>
              </a:avLst>
            </a:prstGeom>
            <a:solidFill>
              <a:srgbClr val="E1E1EA"/>
            </a:solidFill>
            <a:ln w="7620">
              <a:solidFill>
                <a:srgbClr val="C7C7D0"/>
              </a:solidFill>
              <a:prstDash val="solid"/>
            </a:ln>
          </p:spPr>
          <p:txBody>
            <a:bodyPr/>
            <a:lstStyle/>
            <a:p>
              <a:endParaRPr lang="es-ES"/>
            </a:p>
          </p:txBody>
        </p:sp>
        <p:sp>
          <p:nvSpPr>
            <p:cNvPr id="12" name="Text 9">
              <a:extLst>
                <a:ext uri="{FF2B5EF4-FFF2-40B4-BE49-F238E27FC236}">
                  <a16:creationId xmlns:a16="http://schemas.microsoft.com/office/drawing/2014/main" id="{F2A8FBBE-8BD8-7BC9-F8E7-DA08AA04EE5A}"/>
                </a:ext>
              </a:extLst>
            </p:cNvPr>
            <p:cNvSpPr/>
            <p:nvPr/>
          </p:nvSpPr>
          <p:spPr>
            <a:xfrm>
              <a:off x="6498669" y="5452043"/>
              <a:ext cx="2721651" cy="335161"/>
            </a:xfrm>
            <a:prstGeom prst="rect">
              <a:avLst/>
            </a:prstGeom>
            <a:noFill/>
            <a:ln/>
          </p:spPr>
          <p:txBody>
            <a:bodyPr wrap="none" lIns="0" tIns="0" rIns="0" bIns="0" rtlCol="0" anchor="t"/>
            <a:lstStyle/>
            <a:p>
              <a:pPr lvl="0"/>
              <a:r>
                <a:rPr lang="es-ES" sz="2000">
                  <a:latin typeface="Arial" panose="020B0604020202020204" pitchFamily="34" charset="0"/>
                  <a:cs typeface="Arial" panose="020B0604020202020204" pitchFamily="34" charset="0"/>
                </a:rPr>
                <a:t>Crear un </a:t>
              </a:r>
              <a:r>
                <a:rPr lang="es-ES" sz="2000" b="1">
                  <a:latin typeface="Arial" panose="020B0604020202020204" pitchFamily="34" charset="0"/>
                  <a:cs typeface="Arial" panose="020B0604020202020204" pitchFamily="34" charset="0"/>
                </a:rPr>
                <a:t>EQUIPO DE ANIMADORES </a:t>
              </a:r>
              <a:r>
                <a:rPr lang="es-ES" sz="2000">
                  <a:latin typeface="Arial" panose="020B0604020202020204" pitchFamily="34" charset="0"/>
                  <a:cs typeface="Arial" panose="020B0604020202020204" pitchFamily="34" charset="0"/>
                </a:rPr>
                <a:t>para estas comunidades.</a:t>
              </a:r>
              <a:endParaRPr lang="en-US" sz="2000">
                <a:latin typeface="Arial" panose="020B0604020202020204" pitchFamily="34" charset="0"/>
                <a:cs typeface="Arial" panose="020B0604020202020204" pitchFamily="34" charset="0"/>
              </a:endParaRPr>
            </a:p>
          </p:txBody>
        </p:sp>
      </p:grpSp>
      <p:pic>
        <p:nvPicPr>
          <p:cNvPr id="20" name="Imagen 19" descr="Imagen que contiene interior, tabla, persona, taza&#10;&#10;Descripción generada automáticamente">
            <a:extLst>
              <a:ext uri="{FF2B5EF4-FFF2-40B4-BE49-F238E27FC236}">
                <a16:creationId xmlns:a16="http://schemas.microsoft.com/office/drawing/2014/main" id="{C47E06CC-CAC7-B403-A167-C2CA3805A44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268062" y="0"/>
            <a:ext cx="5362338" cy="8229601"/>
          </a:xfrm>
          <a:prstGeom prst="rect">
            <a:avLst/>
          </a:prstGeom>
        </p:spPr>
      </p:pic>
    </p:spTree>
    <p:extLst>
      <p:ext uri="{BB962C8B-B14F-4D97-AF65-F5344CB8AC3E}">
        <p14:creationId xmlns:p14="http://schemas.microsoft.com/office/powerpoint/2010/main" val="4532430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641391" y="3133174"/>
            <a:ext cx="9334143" cy="708779"/>
          </a:xfrm>
          <a:prstGeom prst="rect">
            <a:avLst/>
          </a:prstGeom>
          <a:noFill/>
          <a:ln/>
        </p:spPr>
        <p:txBody>
          <a:bodyPr wrap="none" lIns="0" tIns="0" rIns="0" bIns="0" rtlCol="0" anchor="t"/>
          <a:lstStyle/>
          <a:p>
            <a:pPr>
              <a:lnSpc>
                <a:spcPts val="5551"/>
              </a:lnSpc>
            </a:pPr>
            <a:r>
              <a:rPr lang="en-US" sz="4400" b="1" dirty="0" err="1">
                <a:solidFill>
                  <a:srgbClr val="C00000"/>
                </a:solidFill>
                <a:latin typeface="Arial" panose="020B0604020202020204" pitchFamily="34" charset="0"/>
                <a:ea typeface="Raleway" pitchFamily="34" charset="-122"/>
                <a:cs typeface="Arial" panose="020B0604020202020204" pitchFamily="34" charset="0"/>
              </a:rPr>
              <a:t>Hemos</a:t>
            </a:r>
            <a:r>
              <a:rPr lang="en-US" sz="4400" b="1" dirty="0">
                <a:solidFill>
                  <a:srgbClr val="C00000"/>
                </a:solidFill>
                <a:latin typeface="Arial" panose="020B0604020202020204" pitchFamily="34" charset="0"/>
                <a:ea typeface="Raleway" pitchFamily="34" charset="-122"/>
                <a:cs typeface="Arial" panose="020B0604020202020204" pitchFamily="34" charset="0"/>
              </a:rPr>
              <a:t> </a:t>
            </a:r>
            <a:r>
              <a:rPr lang="en-US" sz="4400" b="1" dirty="0" err="1">
                <a:solidFill>
                  <a:srgbClr val="C00000"/>
                </a:solidFill>
                <a:latin typeface="Arial" panose="020B0604020202020204" pitchFamily="34" charset="0"/>
                <a:ea typeface="Raleway" pitchFamily="34" charset="-122"/>
                <a:cs typeface="Arial" panose="020B0604020202020204" pitchFamily="34" charset="0"/>
              </a:rPr>
              <a:t>recorrido</a:t>
            </a:r>
            <a:r>
              <a:rPr lang="en-US" sz="4400" b="1" dirty="0">
                <a:solidFill>
                  <a:srgbClr val="C00000"/>
                </a:solidFill>
                <a:latin typeface="Arial" panose="020B0604020202020204" pitchFamily="34" charset="0"/>
                <a:ea typeface="Raleway" pitchFamily="34" charset="-122"/>
                <a:cs typeface="Arial" panose="020B0604020202020204" pitchFamily="34" charset="0"/>
              </a:rPr>
              <a:t> un camino juntos</a:t>
            </a:r>
            <a:endParaRPr lang="en-US" sz="4400" dirty="0">
              <a:solidFill>
                <a:srgbClr val="C00000"/>
              </a:solidFill>
              <a:latin typeface="Arial" panose="020B0604020202020204" pitchFamily="34" charset="0"/>
              <a:cs typeface="Arial" panose="020B0604020202020204" pitchFamily="34" charset="0"/>
            </a:endParaRPr>
          </a:p>
        </p:txBody>
      </p:sp>
      <p:pic>
        <p:nvPicPr>
          <p:cNvPr id="9" name="Imagen 8" descr="Un grupo de personas caminando en un camino de tierra&#10;&#10;Descripción generada automáticamente">
            <a:extLst>
              <a:ext uri="{FF2B5EF4-FFF2-40B4-BE49-F238E27FC236}">
                <a16:creationId xmlns:a16="http://schemas.microsoft.com/office/drawing/2014/main" id="{180AF634-11DD-5042-4646-4270015814C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 y="-80257"/>
            <a:ext cx="14638209" cy="2998800"/>
          </a:xfrm>
          <a:prstGeom prst="rect">
            <a:avLst/>
          </a:prstGeom>
        </p:spPr>
      </p:pic>
      <p:sp>
        <p:nvSpPr>
          <p:cNvPr id="11" name="Shape 1">
            <a:extLst>
              <a:ext uri="{FF2B5EF4-FFF2-40B4-BE49-F238E27FC236}">
                <a16:creationId xmlns:a16="http://schemas.microsoft.com/office/drawing/2014/main" id="{7900EE0A-BCB2-C485-77A5-D3B99D2AB4F5}"/>
              </a:ext>
            </a:extLst>
          </p:cNvPr>
          <p:cNvSpPr/>
          <p:nvPr/>
        </p:nvSpPr>
        <p:spPr>
          <a:xfrm>
            <a:off x="641391" y="3922211"/>
            <a:ext cx="13497942" cy="842677"/>
          </a:xfrm>
          <a:prstGeom prst="roundRect">
            <a:avLst>
              <a:gd name="adj" fmla="val 6213"/>
            </a:avLst>
          </a:prstGeom>
          <a:solidFill>
            <a:srgbClr val="E1E1EA"/>
          </a:solidFill>
          <a:ln w="7620">
            <a:solidFill>
              <a:srgbClr val="C7C7D0"/>
            </a:solidFill>
            <a:prstDash val="solid"/>
          </a:ln>
        </p:spPr>
        <p:txBody>
          <a:bodyPr/>
          <a:lstStyle/>
          <a:p>
            <a:endParaRPr lang="es-ES"/>
          </a:p>
        </p:txBody>
      </p:sp>
      <p:sp>
        <p:nvSpPr>
          <p:cNvPr id="12" name="Text 2">
            <a:extLst>
              <a:ext uri="{FF2B5EF4-FFF2-40B4-BE49-F238E27FC236}">
                <a16:creationId xmlns:a16="http://schemas.microsoft.com/office/drawing/2014/main" id="{18D3044A-C33D-0E26-6163-0BF271BDA410}"/>
              </a:ext>
            </a:extLst>
          </p:cNvPr>
          <p:cNvSpPr/>
          <p:nvPr/>
        </p:nvSpPr>
        <p:spPr>
          <a:xfrm>
            <a:off x="1019534" y="4051484"/>
            <a:ext cx="12741653" cy="584130"/>
          </a:xfrm>
          <a:prstGeom prst="rect">
            <a:avLst/>
          </a:prstGeom>
          <a:noFill/>
          <a:ln/>
        </p:spPr>
        <p:txBody>
          <a:bodyPr wrap="square" lIns="0" tIns="0" rIns="0" bIns="0" rtlCol="0" anchor="ctr"/>
          <a:lstStyle/>
          <a:p>
            <a:pPr>
              <a:lnSpc>
                <a:spcPts val="2500"/>
              </a:lnSpc>
            </a:pPr>
            <a:r>
              <a:rPr lang="en-US" sz="2000" b="1">
                <a:solidFill>
                  <a:srgbClr val="3C3939"/>
                </a:solidFill>
                <a:latin typeface="Arial" panose="020B0604020202020204" pitchFamily="34" charset="0"/>
                <a:ea typeface="Raleway" pitchFamily="34" charset="-122"/>
                <a:cs typeface="Arial" panose="020B0604020202020204" pitchFamily="34" charset="0"/>
              </a:rPr>
              <a:t>Sencillo</a:t>
            </a:r>
            <a:r>
              <a:rPr lang="en-US" sz="2000">
                <a:solidFill>
                  <a:srgbClr val="3C3939"/>
                </a:solidFill>
                <a:latin typeface="Raleway" pitchFamily="34" charset="0"/>
                <a:ea typeface="Raleway" pitchFamily="34" charset="-122"/>
                <a:cs typeface="Raleway" pitchFamily="34" charset="-120"/>
              </a:rPr>
              <a:t>.</a:t>
            </a:r>
            <a:endParaRPr lang="en-US" sz="2000"/>
          </a:p>
        </p:txBody>
      </p:sp>
      <p:sp>
        <p:nvSpPr>
          <p:cNvPr id="13" name="Shape 3">
            <a:extLst>
              <a:ext uri="{FF2B5EF4-FFF2-40B4-BE49-F238E27FC236}">
                <a16:creationId xmlns:a16="http://schemas.microsoft.com/office/drawing/2014/main" id="{15B51388-B41C-F060-C7F0-4D4E4D337548}"/>
              </a:ext>
            </a:extLst>
          </p:cNvPr>
          <p:cNvSpPr/>
          <p:nvPr/>
        </p:nvSpPr>
        <p:spPr>
          <a:xfrm>
            <a:off x="641391" y="4889508"/>
            <a:ext cx="13497942" cy="842677"/>
          </a:xfrm>
          <a:prstGeom prst="roundRect">
            <a:avLst>
              <a:gd name="adj" fmla="val 6213"/>
            </a:avLst>
          </a:prstGeom>
          <a:solidFill>
            <a:srgbClr val="E1E1EA"/>
          </a:solidFill>
          <a:ln w="7620">
            <a:solidFill>
              <a:srgbClr val="C7C7D0"/>
            </a:solidFill>
            <a:prstDash val="solid"/>
          </a:ln>
        </p:spPr>
        <p:txBody>
          <a:bodyPr/>
          <a:lstStyle/>
          <a:p>
            <a:endParaRPr lang="es-ES"/>
          </a:p>
        </p:txBody>
      </p:sp>
      <p:sp>
        <p:nvSpPr>
          <p:cNvPr id="14" name="Text 4">
            <a:extLst>
              <a:ext uri="{FF2B5EF4-FFF2-40B4-BE49-F238E27FC236}">
                <a16:creationId xmlns:a16="http://schemas.microsoft.com/office/drawing/2014/main" id="{8B2E895C-6F6F-699A-ED9F-9FAB3DFF904D}"/>
              </a:ext>
            </a:extLst>
          </p:cNvPr>
          <p:cNvSpPr/>
          <p:nvPr/>
        </p:nvSpPr>
        <p:spPr>
          <a:xfrm>
            <a:off x="1019534" y="5018781"/>
            <a:ext cx="12741653" cy="584130"/>
          </a:xfrm>
          <a:prstGeom prst="rect">
            <a:avLst/>
          </a:prstGeom>
          <a:noFill/>
          <a:ln/>
        </p:spPr>
        <p:txBody>
          <a:bodyPr wrap="square" lIns="0" tIns="0" rIns="0" bIns="0" rtlCol="0" anchor="ctr"/>
          <a:lstStyle/>
          <a:p>
            <a:pPr>
              <a:lnSpc>
                <a:spcPts val="2500"/>
              </a:lnSpc>
            </a:pPr>
            <a:r>
              <a:rPr lang="en-US" sz="2000" b="1" dirty="0">
                <a:solidFill>
                  <a:srgbClr val="3C3939"/>
                </a:solidFill>
                <a:latin typeface="Arial" panose="020B0604020202020204" pitchFamily="34" charset="0"/>
                <a:ea typeface="Raleway" pitchFamily="34" charset="-122"/>
                <a:cs typeface="Arial" panose="020B0604020202020204" pitchFamily="34" charset="0"/>
              </a:rPr>
              <a:t>De </a:t>
            </a:r>
            <a:r>
              <a:rPr lang="en-US" sz="2000" b="1" dirty="0" err="1">
                <a:solidFill>
                  <a:srgbClr val="3C3939"/>
                </a:solidFill>
                <a:latin typeface="Arial" panose="020B0604020202020204" pitchFamily="34" charset="0"/>
                <a:ea typeface="Raleway" pitchFamily="34" charset="-122"/>
                <a:cs typeface="Arial" panose="020B0604020202020204" pitchFamily="34" charset="0"/>
              </a:rPr>
              <a:t>reflexión</a:t>
            </a:r>
            <a:r>
              <a:rPr lang="en-US" sz="2000" b="1" dirty="0">
                <a:solidFill>
                  <a:srgbClr val="3C3939"/>
                </a:solidFill>
                <a:latin typeface="Arial" panose="020B0604020202020204" pitchFamily="34" charset="0"/>
                <a:ea typeface="Raleway" pitchFamily="34" charset="-122"/>
                <a:cs typeface="Arial" panose="020B0604020202020204" pitchFamily="34" charset="0"/>
              </a:rPr>
              <a:t> y de esperanza en comunidad</a:t>
            </a:r>
            <a:r>
              <a:rPr lang="en-US" sz="2000" dirty="0">
                <a:solidFill>
                  <a:srgbClr val="3C3939"/>
                </a:solidFill>
                <a:latin typeface="Raleway" pitchFamily="34" charset="0"/>
                <a:ea typeface="Raleway" pitchFamily="34" charset="-122"/>
                <a:cs typeface="Raleway" pitchFamily="34" charset="-120"/>
              </a:rPr>
              <a:t>.</a:t>
            </a:r>
            <a:endParaRPr lang="en-US" sz="2000" dirty="0"/>
          </a:p>
        </p:txBody>
      </p:sp>
      <p:sp>
        <p:nvSpPr>
          <p:cNvPr id="15" name="Shape 5">
            <a:extLst>
              <a:ext uri="{FF2B5EF4-FFF2-40B4-BE49-F238E27FC236}">
                <a16:creationId xmlns:a16="http://schemas.microsoft.com/office/drawing/2014/main" id="{1CE67BDB-5055-E299-0D66-A15E06BA6354}"/>
              </a:ext>
            </a:extLst>
          </p:cNvPr>
          <p:cNvSpPr/>
          <p:nvPr/>
        </p:nvSpPr>
        <p:spPr>
          <a:xfrm>
            <a:off x="641391" y="5856805"/>
            <a:ext cx="13497942" cy="901860"/>
          </a:xfrm>
          <a:prstGeom prst="roundRect">
            <a:avLst>
              <a:gd name="adj" fmla="val 8080"/>
            </a:avLst>
          </a:prstGeom>
          <a:solidFill>
            <a:srgbClr val="E1E1EA"/>
          </a:solidFill>
          <a:ln w="7620">
            <a:solidFill>
              <a:srgbClr val="C7C7D0"/>
            </a:solidFill>
            <a:prstDash val="solid"/>
          </a:ln>
        </p:spPr>
        <p:txBody>
          <a:bodyPr/>
          <a:lstStyle/>
          <a:p>
            <a:endParaRPr lang="es-ES"/>
          </a:p>
        </p:txBody>
      </p:sp>
      <p:sp>
        <p:nvSpPr>
          <p:cNvPr id="16" name="Text 6">
            <a:extLst>
              <a:ext uri="{FF2B5EF4-FFF2-40B4-BE49-F238E27FC236}">
                <a16:creationId xmlns:a16="http://schemas.microsoft.com/office/drawing/2014/main" id="{088DCFB3-62F3-DD13-599D-EF47833650EC}"/>
              </a:ext>
            </a:extLst>
          </p:cNvPr>
          <p:cNvSpPr/>
          <p:nvPr/>
        </p:nvSpPr>
        <p:spPr>
          <a:xfrm>
            <a:off x="1019533" y="5918315"/>
            <a:ext cx="12741653" cy="821898"/>
          </a:xfrm>
          <a:prstGeom prst="rect">
            <a:avLst/>
          </a:prstGeom>
          <a:noFill/>
          <a:ln/>
        </p:spPr>
        <p:txBody>
          <a:bodyPr wrap="square" lIns="0" tIns="0" rIns="0" bIns="0" rtlCol="0" anchor="ctr"/>
          <a:lstStyle/>
          <a:p>
            <a:pPr lvl="0"/>
            <a:r>
              <a:rPr lang="en-US" sz="2000" dirty="0">
                <a:latin typeface="Arial" panose="020B0604020202020204" pitchFamily="34" charset="0"/>
                <a:cs typeface="Arial" panose="020B0604020202020204" pitchFamily="34" charset="0"/>
              </a:rPr>
              <a:t>No ha sido una dinámica para "presionar" o hablar más alto, sino para participar en sus dimensiones y humildades.</a:t>
            </a:r>
            <a:endParaRPr lang="es-ES" sz="2000" dirty="0">
              <a:latin typeface="Arial" panose="020B0604020202020204" pitchFamily="34" charset="0"/>
              <a:cs typeface="Arial" panose="020B0604020202020204" pitchFamily="34" charset="0"/>
            </a:endParaRPr>
          </a:p>
        </p:txBody>
      </p:sp>
      <p:sp>
        <p:nvSpPr>
          <p:cNvPr id="17" name="Shape 7">
            <a:extLst>
              <a:ext uri="{FF2B5EF4-FFF2-40B4-BE49-F238E27FC236}">
                <a16:creationId xmlns:a16="http://schemas.microsoft.com/office/drawing/2014/main" id="{8C3C67A2-D808-3336-EF43-FDA083E93AAC}"/>
              </a:ext>
            </a:extLst>
          </p:cNvPr>
          <p:cNvSpPr/>
          <p:nvPr/>
        </p:nvSpPr>
        <p:spPr>
          <a:xfrm>
            <a:off x="641391" y="6883285"/>
            <a:ext cx="13497942" cy="842677"/>
          </a:xfrm>
          <a:prstGeom prst="roundRect">
            <a:avLst>
              <a:gd name="adj" fmla="val 6213"/>
            </a:avLst>
          </a:prstGeom>
          <a:solidFill>
            <a:srgbClr val="E1E1EA"/>
          </a:solidFill>
          <a:ln w="7620">
            <a:solidFill>
              <a:srgbClr val="C7C7D0"/>
            </a:solidFill>
            <a:prstDash val="solid"/>
          </a:ln>
        </p:spPr>
        <p:txBody>
          <a:bodyPr/>
          <a:lstStyle/>
          <a:p>
            <a:endParaRPr lang="es-ES" dirty="0"/>
          </a:p>
        </p:txBody>
      </p:sp>
      <p:sp>
        <p:nvSpPr>
          <p:cNvPr id="18" name="Text 8">
            <a:extLst>
              <a:ext uri="{FF2B5EF4-FFF2-40B4-BE49-F238E27FC236}">
                <a16:creationId xmlns:a16="http://schemas.microsoft.com/office/drawing/2014/main" id="{32A1BD5C-67E3-D278-069E-BE13BD588788}"/>
              </a:ext>
            </a:extLst>
          </p:cNvPr>
          <p:cNvSpPr/>
          <p:nvPr/>
        </p:nvSpPr>
        <p:spPr>
          <a:xfrm>
            <a:off x="1019533" y="7026355"/>
            <a:ext cx="12741653" cy="556535"/>
          </a:xfrm>
          <a:prstGeom prst="rect">
            <a:avLst/>
          </a:prstGeom>
          <a:noFill/>
          <a:ln/>
        </p:spPr>
        <p:txBody>
          <a:bodyPr wrap="square" lIns="0" tIns="0" rIns="0" bIns="0" rtlCol="0" anchor="ctr"/>
          <a:lstStyle/>
          <a:p>
            <a:pPr>
              <a:lnSpc>
                <a:spcPts val="2500"/>
              </a:lnSpc>
            </a:pPr>
            <a:r>
              <a:rPr lang="en-US" sz="2000" dirty="0" err="1">
                <a:solidFill>
                  <a:srgbClr val="3C3939"/>
                </a:solidFill>
                <a:latin typeface="Arial" panose="020B0604020202020204" pitchFamily="34" charset="0"/>
                <a:ea typeface="Raleway" pitchFamily="34" charset="-122"/>
                <a:cs typeface="Arial" panose="020B0604020202020204" pitchFamily="34" charset="0"/>
              </a:rPr>
              <a:t>Eso</a:t>
            </a:r>
            <a:r>
              <a:rPr lang="en-US" sz="2000" dirty="0">
                <a:solidFill>
                  <a:srgbClr val="3C3939"/>
                </a:solidFill>
                <a:latin typeface="Arial" panose="020B0604020202020204" pitchFamily="34" charset="0"/>
                <a:ea typeface="Raleway" pitchFamily="34" charset="-122"/>
                <a:cs typeface="Arial" panose="020B0604020202020204" pitchFamily="34" charset="0"/>
              </a:rPr>
              <a:t> ha </a:t>
            </a:r>
            <a:r>
              <a:rPr lang="en-US" sz="2000" dirty="0" err="1">
                <a:solidFill>
                  <a:srgbClr val="3C3939"/>
                </a:solidFill>
                <a:latin typeface="Arial" panose="020B0604020202020204" pitchFamily="34" charset="0"/>
                <a:ea typeface="Raleway" pitchFamily="34" charset="-122"/>
                <a:cs typeface="Arial" panose="020B0604020202020204" pitchFamily="34" charset="0"/>
              </a:rPr>
              <a:t>germinando</a:t>
            </a:r>
            <a:r>
              <a:rPr lang="en-US" sz="2000" dirty="0">
                <a:solidFill>
                  <a:srgbClr val="3C3939"/>
                </a:solidFill>
                <a:latin typeface="Arial" panose="020B0604020202020204" pitchFamily="34" charset="0"/>
                <a:ea typeface="Raleway" pitchFamily="34" charset="-122"/>
                <a:cs typeface="Arial" panose="020B0604020202020204" pitchFamily="34" charset="0"/>
              </a:rPr>
              <a:t> en una ASAMBLEA</a:t>
            </a:r>
            <a:r>
              <a:rPr lang="en-US" sz="2000" dirty="0">
                <a:solidFill>
                  <a:srgbClr val="3C3939"/>
                </a:solidFill>
                <a:latin typeface="Raleway" pitchFamily="34" charset="0"/>
                <a:ea typeface="Raleway" pitchFamily="34" charset="-122"/>
                <a:cs typeface="Raleway" pitchFamily="34" charset="-120"/>
              </a:rPr>
              <a:t>.</a:t>
            </a:r>
            <a:endParaRPr lang="en-US" sz="20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18">
    <p:spTree>
      <p:nvGrpSpPr>
        <p:cNvPr id="1" name=""/>
        <p:cNvGrpSpPr/>
        <p:nvPr/>
      </p:nvGrpSpPr>
      <p:grpSpPr>
        <a:xfrm>
          <a:off x="0" y="0"/>
          <a:ext cx="0" cy="0"/>
          <a:chOff x="0" y="0"/>
          <a:chExt cx="0" cy="0"/>
        </a:xfrm>
      </p:grpSpPr>
      <p:sp>
        <p:nvSpPr>
          <p:cNvPr id="4" name="Text 0"/>
          <p:cNvSpPr/>
          <p:nvPr/>
        </p:nvSpPr>
        <p:spPr>
          <a:xfrm>
            <a:off x="793790" y="3160857"/>
            <a:ext cx="11330477" cy="699944"/>
          </a:xfrm>
          <a:prstGeom prst="rect">
            <a:avLst/>
          </a:prstGeom>
          <a:noFill/>
          <a:ln/>
        </p:spPr>
        <p:txBody>
          <a:bodyPr wrap="square" lIns="0" tIns="0" rIns="0" bIns="0" rtlCol="0" anchor="t"/>
          <a:lstStyle/>
          <a:p>
            <a:pPr>
              <a:lnSpc>
                <a:spcPts val="5551"/>
              </a:lnSpc>
            </a:pPr>
            <a:r>
              <a:rPr lang="en-US" sz="4451" b="1">
                <a:solidFill>
                  <a:srgbClr val="C00000"/>
                </a:solidFill>
                <a:latin typeface="Arial" panose="020B0604020202020204" pitchFamily="34" charset="0"/>
                <a:ea typeface="Raleway" pitchFamily="34" charset="-122"/>
                <a:cs typeface="Arial" panose="020B0604020202020204" pitchFamily="34" charset="0"/>
              </a:rPr>
              <a:t>NUEVAS PROPUESTAS y caminos</a:t>
            </a:r>
            <a:endParaRPr lang="en-US" sz="4451" b="1">
              <a:solidFill>
                <a:srgbClr val="C00000"/>
              </a:solidFill>
              <a:latin typeface="Arial" panose="020B0604020202020204" pitchFamily="34" charset="0"/>
              <a:cs typeface="Arial" panose="020B0604020202020204" pitchFamily="34" charset="0"/>
            </a:endParaRPr>
          </a:p>
        </p:txBody>
      </p:sp>
      <p:grpSp>
        <p:nvGrpSpPr>
          <p:cNvPr id="13" name="Grupo 12">
            <a:extLst>
              <a:ext uri="{FF2B5EF4-FFF2-40B4-BE49-F238E27FC236}">
                <a16:creationId xmlns:a16="http://schemas.microsoft.com/office/drawing/2014/main" id="{72EAEA1D-DA9E-095A-8EA1-5EEB7AB1BEB3}"/>
              </a:ext>
            </a:extLst>
          </p:cNvPr>
          <p:cNvGrpSpPr/>
          <p:nvPr/>
        </p:nvGrpSpPr>
        <p:grpSpPr>
          <a:xfrm>
            <a:off x="793790" y="4463471"/>
            <a:ext cx="13006877" cy="1920398"/>
            <a:chOff x="793790" y="4582002"/>
            <a:chExt cx="7556303" cy="823199"/>
          </a:xfrm>
        </p:grpSpPr>
        <p:sp>
          <p:nvSpPr>
            <p:cNvPr id="5" name="Shape 1"/>
            <p:cNvSpPr/>
            <p:nvPr/>
          </p:nvSpPr>
          <p:spPr>
            <a:xfrm>
              <a:off x="793790" y="4582002"/>
              <a:ext cx="2367559" cy="823199"/>
            </a:xfrm>
            <a:prstGeom prst="roundRect">
              <a:avLst>
                <a:gd name="adj" fmla="val 11573"/>
              </a:avLst>
            </a:prstGeom>
            <a:solidFill>
              <a:srgbClr val="E1E1EA"/>
            </a:solidFill>
            <a:ln w="7620">
              <a:solidFill>
                <a:srgbClr val="C7C7D0"/>
              </a:solidFill>
              <a:prstDash val="solid"/>
            </a:ln>
          </p:spPr>
          <p:txBody>
            <a:bodyPr/>
            <a:lstStyle/>
            <a:p>
              <a:endParaRPr lang="es-ES" sz="2000">
                <a:latin typeface="Arial" panose="020B0604020202020204" pitchFamily="34" charset="0"/>
                <a:cs typeface="Arial" panose="020B0604020202020204" pitchFamily="34" charset="0"/>
              </a:endParaRPr>
            </a:p>
          </p:txBody>
        </p:sp>
        <p:sp>
          <p:nvSpPr>
            <p:cNvPr id="6" name="Text 2"/>
            <p:cNvSpPr/>
            <p:nvPr/>
          </p:nvSpPr>
          <p:spPr>
            <a:xfrm>
              <a:off x="1028224" y="4816435"/>
              <a:ext cx="1898691" cy="354331"/>
            </a:xfrm>
            <a:prstGeom prst="rect">
              <a:avLst/>
            </a:prstGeom>
            <a:noFill/>
            <a:ln/>
          </p:spPr>
          <p:txBody>
            <a:bodyPr wrap="none" lIns="0" tIns="0" rIns="0" bIns="0" rtlCol="0" anchor="ctr"/>
            <a:lstStyle/>
            <a:p>
              <a:pPr algn="ctr">
                <a:lnSpc>
                  <a:spcPts val="2751"/>
                </a:lnSpc>
              </a:pPr>
              <a:r>
                <a:rPr lang="en-US" sz="3200" b="1">
                  <a:solidFill>
                    <a:srgbClr val="3C3939"/>
                  </a:solidFill>
                  <a:latin typeface="Arial" panose="020B0604020202020204" pitchFamily="34" charset="0"/>
                  <a:ea typeface="Raleway" pitchFamily="34" charset="-122"/>
                  <a:cs typeface="Arial" panose="020B0604020202020204" pitchFamily="34" charset="0"/>
                </a:rPr>
                <a:t>Relaciones</a:t>
              </a:r>
              <a:endParaRPr lang="en-US" sz="3200" b="1">
                <a:latin typeface="Arial" panose="020B0604020202020204" pitchFamily="34" charset="0"/>
                <a:cs typeface="Arial" panose="020B0604020202020204" pitchFamily="34" charset="0"/>
              </a:endParaRPr>
            </a:p>
          </p:txBody>
        </p:sp>
        <p:sp>
          <p:nvSpPr>
            <p:cNvPr id="7" name="Shape 3"/>
            <p:cNvSpPr/>
            <p:nvPr/>
          </p:nvSpPr>
          <p:spPr>
            <a:xfrm>
              <a:off x="3388162" y="4582002"/>
              <a:ext cx="2367559" cy="823199"/>
            </a:xfrm>
            <a:prstGeom prst="roundRect">
              <a:avLst>
                <a:gd name="adj" fmla="val 11573"/>
              </a:avLst>
            </a:prstGeom>
            <a:solidFill>
              <a:srgbClr val="E1E1EA"/>
            </a:solidFill>
            <a:ln w="7620">
              <a:solidFill>
                <a:srgbClr val="C7C7D0"/>
              </a:solidFill>
              <a:prstDash val="solid"/>
            </a:ln>
          </p:spPr>
          <p:txBody>
            <a:bodyPr/>
            <a:lstStyle/>
            <a:p>
              <a:endParaRPr lang="es-ES"/>
            </a:p>
          </p:txBody>
        </p:sp>
        <p:sp>
          <p:nvSpPr>
            <p:cNvPr id="8" name="Text 4"/>
            <p:cNvSpPr/>
            <p:nvPr/>
          </p:nvSpPr>
          <p:spPr>
            <a:xfrm>
              <a:off x="3622596" y="4816435"/>
              <a:ext cx="1898691" cy="354331"/>
            </a:xfrm>
            <a:prstGeom prst="rect">
              <a:avLst/>
            </a:prstGeom>
            <a:noFill/>
            <a:ln/>
          </p:spPr>
          <p:txBody>
            <a:bodyPr wrap="none" lIns="0" tIns="0" rIns="0" bIns="0" rtlCol="0" anchor="ctr"/>
            <a:lstStyle/>
            <a:p>
              <a:pPr algn="ctr">
                <a:lnSpc>
                  <a:spcPts val="2751"/>
                </a:lnSpc>
              </a:pPr>
              <a:r>
                <a:rPr lang="en-US" sz="3200" b="1">
                  <a:solidFill>
                    <a:srgbClr val="3C3939"/>
                  </a:solidFill>
                  <a:latin typeface="Arial" panose="020B0604020202020204" pitchFamily="34" charset="0"/>
                  <a:ea typeface="Raleway" pitchFamily="34" charset="-122"/>
                  <a:cs typeface="Arial" panose="020B0604020202020204" pitchFamily="34" charset="0"/>
                </a:rPr>
                <a:t>Procesos</a:t>
              </a:r>
              <a:endParaRPr lang="en-US" sz="3200" b="1">
                <a:latin typeface="Arial" panose="020B0604020202020204" pitchFamily="34" charset="0"/>
                <a:cs typeface="Arial" panose="020B0604020202020204" pitchFamily="34" charset="0"/>
              </a:endParaRPr>
            </a:p>
          </p:txBody>
        </p:sp>
        <p:sp>
          <p:nvSpPr>
            <p:cNvPr id="9" name="Shape 5"/>
            <p:cNvSpPr/>
            <p:nvPr/>
          </p:nvSpPr>
          <p:spPr>
            <a:xfrm>
              <a:off x="5982534" y="4582002"/>
              <a:ext cx="2367559" cy="823199"/>
            </a:xfrm>
            <a:prstGeom prst="roundRect">
              <a:avLst>
                <a:gd name="adj" fmla="val 11573"/>
              </a:avLst>
            </a:prstGeom>
            <a:solidFill>
              <a:srgbClr val="E1E1EA"/>
            </a:solidFill>
            <a:ln w="7620">
              <a:solidFill>
                <a:srgbClr val="C7C7D0"/>
              </a:solidFill>
              <a:prstDash val="solid"/>
            </a:ln>
          </p:spPr>
          <p:txBody>
            <a:bodyPr/>
            <a:lstStyle/>
            <a:p>
              <a:endParaRPr lang="es-ES"/>
            </a:p>
          </p:txBody>
        </p:sp>
        <p:sp>
          <p:nvSpPr>
            <p:cNvPr id="10" name="Text 6"/>
            <p:cNvSpPr/>
            <p:nvPr/>
          </p:nvSpPr>
          <p:spPr>
            <a:xfrm>
              <a:off x="6216968" y="4816435"/>
              <a:ext cx="1898691" cy="354331"/>
            </a:xfrm>
            <a:prstGeom prst="rect">
              <a:avLst/>
            </a:prstGeom>
            <a:noFill/>
            <a:ln/>
          </p:spPr>
          <p:txBody>
            <a:bodyPr wrap="none" lIns="0" tIns="0" rIns="0" bIns="0" rtlCol="0" anchor="ctr"/>
            <a:lstStyle/>
            <a:p>
              <a:pPr algn="ctr">
                <a:lnSpc>
                  <a:spcPts val="2751"/>
                </a:lnSpc>
              </a:pPr>
              <a:r>
                <a:rPr lang="en-US" sz="3200" b="1">
                  <a:solidFill>
                    <a:srgbClr val="3C3939"/>
                  </a:solidFill>
                  <a:latin typeface="Arial" panose="020B0604020202020204" pitchFamily="34" charset="0"/>
                  <a:ea typeface="Raleway" pitchFamily="34" charset="-122"/>
                  <a:cs typeface="Arial" panose="020B0604020202020204" pitchFamily="34" charset="0"/>
                </a:rPr>
                <a:t>Vínculos</a:t>
              </a:r>
              <a:endParaRPr lang="en-US" sz="3200" b="1">
                <a:latin typeface="Arial" panose="020B0604020202020204" pitchFamily="34" charset="0"/>
                <a:cs typeface="Arial" panose="020B0604020202020204" pitchFamily="34" charset="0"/>
              </a:endParaRPr>
            </a:p>
          </p:txBody>
        </p:sp>
      </p:grpSp>
      <p:pic>
        <p:nvPicPr>
          <p:cNvPr id="12" name="Imagen 11" descr="Un letrero de color blanco&#10;&#10;Descripción generada automáticamente con confianza media">
            <a:extLst>
              <a:ext uri="{FF2B5EF4-FFF2-40B4-BE49-F238E27FC236}">
                <a16:creationId xmlns:a16="http://schemas.microsoft.com/office/drawing/2014/main" id="{D4D184A8-4883-D7A4-60B6-8322DFD1B83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6718"/>
            <a:ext cx="14630400" cy="28310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3" name="Text 0"/>
          <p:cNvSpPr/>
          <p:nvPr/>
        </p:nvSpPr>
        <p:spPr>
          <a:xfrm>
            <a:off x="6480085" y="819926"/>
            <a:ext cx="4929675" cy="496133"/>
          </a:xfrm>
          <a:prstGeom prst="rect">
            <a:avLst/>
          </a:prstGeom>
          <a:noFill/>
          <a:ln/>
        </p:spPr>
        <p:txBody>
          <a:bodyPr wrap="none" lIns="0" tIns="0" rIns="0" bIns="0" rtlCol="0" anchor="t"/>
          <a:lstStyle/>
          <a:p>
            <a:pPr>
              <a:lnSpc>
                <a:spcPts val="3900"/>
              </a:lnSpc>
            </a:pPr>
            <a:r>
              <a:rPr lang="en-US" sz="4400" b="1" dirty="0">
                <a:solidFill>
                  <a:srgbClr val="C00000"/>
                </a:solidFill>
                <a:latin typeface="Arial" panose="020B0604020202020204" pitchFamily="34" charset="0"/>
                <a:ea typeface="Raleway" pitchFamily="34" charset="-122"/>
                <a:cs typeface="Arial" panose="020B0604020202020204" pitchFamily="34" charset="0"/>
              </a:rPr>
              <a:t>Para entendernos</a:t>
            </a:r>
            <a:endParaRPr lang="en-US" sz="4400" b="1" dirty="0">
              <a:solidFill>
                <a:srgbClr val="C00000"/>
              </a:solidFill>
              <a:latin typeface="Arial" panose="020B0604020202020204" pitchFamily="34" charset="0"/>
              <a:cs typeface="Arial" panose="020B0604020202020204" pitchFamily="34" charset="0"/>
            </a:endParaRPr>
          </a:p>
        </p:txBody>
      </p:sp>
      <p:sp>
        <p:nvSpPr>
          <p:cNvPr id="5" name="Text 1"/>
          <p:cNvSpPr/>
          <p:nvPr/>
        </p:nvSpPr>
        <p:spPr>
          <a:xfrm>
            <a:off x="7312104" y="1695570"/>
            <a:ext cx="6524507" cy="317540"/>
          </a:xfrm>
          <a:prstGeom prst="rect">
            <a:avLst/>
          </a:prstGeom>
          <a:noFill/>
          <a:ln/>
        </p:spPr>
        <p:txBody>
          <a:bodyPr wrap="none" lIns="0" tIns="0" rIns="0" bIns="0" rtlCol="0" anchor="t"/>
          <a:lstStyle/>
          <a:p>
            <a:pPr>
              <a:lnSpc>
                <a:spcPts val="2500"/>
              </a:lnSpc>
            </a:pPr>
            <a:r>
              <a:rPr lang="en-US" sz="2000" dirty="0">
                <a:solidFill>
                  <a:srgbClr val="3C3939"/>
                </a:solidFill>
                <a:latin typeface="Arial" panose="020B0604020202020204" pitchFamily="34" charset="0"/>
                <a:ea typeface="Roboto" pitchFamily="34" charset="-122"/>
                <a:cs typeface="Arial" panose="020B0604020202020204" pitchFamily="34" charset="0"/>
              </a:rPr>
              <a:t>Se refiere al "estilo peculiar que califica la vida y </a:t>
            </a:r>
          </a:p>
          <a:p>
            <a:pPr>
              <a:lnSpc>
                <a:spcPts val="2500"/>
              </a:lnSpc>
            </a:pPr>
            <a:r>
              <a:rPr lang="en-US" sz="2000" dirty="0">
                <a:solidFill>
                  <a:srgbClr val="3C3939"/>
                </a:solidFill>
                <a:latin typeface="Arial" panose="020B0604020202020204" pitchFamily="34" charset="0"/>
                <a:ea typeface="Roboto" pitchFamily="34" charset="-122"/>
                <a:cs typeface="Arial" panose="020B0604020202020204" pitchFamily="34" charset="0"/>
              </a:rPr>
              <a:t>la misión de la Iglesia"</a:t>
            </a:r>
            <a:endParaRPr lang="en-US" sz="2000" dirty="0">
              <a:latin typeface="Arial" panose="020B0604020202020204" pitchFamily="34" charset="0"/>
              <a:cs typeface="Arial" panose="020B0604020202020204" pitchFamily="34" charset="0"/>
            </a:endParaRPr>
          </a:p>
        </p:txBody>
      </p:sp>
      <p:sp>
        <p:nvSpPr>
          <p:cNvPr id="7" name="Text 2"/>
          <p:cNvSpPr/>
          <p:nvPr/>
        </p:nvSpPr>
        <p:spPr>
          <a:xfrm>
            <a:off x="7312104" y="2648189"/>
            <a:ext cx="6524507" cy="317540"/>
          </a:xfrm>
          <a:prstGeom prst="rect">
            <a:avLst/>
          </a:prstGeom>
          <a:noFill/>
          <a:ln/>
        </p:spPr>
        <p:txBody>
          <a:bodyPr wrap="none" lIns="0" tIns="0" rIns="0" bIns="0" rtlCol="0" anchor="t"/>
          <a:lstStyle/>
          <a:p>
            <a:pPr>
              <a:lnSpc>
                <a:spcPts val="2500"/>
              </a:lnSpc>
            </a:pPr>
            <a:r>
              <a:rPr lang="en-US" sz="2000" dirty="0">
                <a:solidFill>
                  <a:srgbClr val="3C3939"/>
                </a:solidFill>
                <a:latin typeface="Arial" panose="020B0604020202020204" pitchFamily="34" charset="0"/>
                <a:ea typeface="Roboto" pitchFamily="34" charset="-122"/>
                <a:cs typeface="Arial" panose="020B0604020202020204" pitchFamily="34" charset="0"/>
              </a:rPr>
              <a:t>Se realiza mediante:</a:t>
            </a:r>
            <a:endParaRPr lang="en-US" sz="2000" dirty="0">
              <a:latin typeface="Arial" panose="020B0604020202020204" pitchFamily="34" charset="0"/>
              <a:cs typeface="Arial" panose="020B0604020202020204" pitchFamily="34" charset="0"/>
            </a:endParaRPr>
          </a:p>
        </p:txBody>
      </p:sp>
      <p:sp>
        <p:nvSpPr>
          <p:cNvPr id="9" name="Text 3"/>
          <p:cNvSpPr/>
          <p:nvPr/>
        </p:nvSpPr>
        <p:spPr>
          <a:xfrm>
            <a:off x="8043333" y="3303151"/>
            <a:ext cx="5793278" cy="595313"/>
          </a:xfrm>
          <a:prstGeom prst="rect">
            <a:avLst/>
          </a:prstGeom>
          <a:noFill/>
          <a:ln/>
        </p:spPr>
        <p:txBody>
          <a:bodyPr wrap="square" lIns="0" tIns="0" rIns="0" bIns="0" rtlCol="0" anchor="t"/>
          <a:lstStyle/>
          <a:p>
            <a:pPr>
              <a:lnSpc>
                <a:spcPts val="2300"/>
              </a:lnSpc>
            </a:pPr>
            <a:r>
              <a:rPr lang="en-US" dirty="0">
                <a:solidFill>
                  <a:srgbClr val="3C3939"/>
                </a:solidFill>
                <a:latin typeface="Arial" panose="020B0604020202020204" pitchFamily="34" charset="0"/>
                <a:ea typeface="Raleway" pitchFamily="34" charset="-122"/>
                <a:cs typeface="Arial" panose="020B0604020202020204" pitchFamily="34" charset="0"/>
              </a:rPr>
              <a:t>La </a:t>
            </a:r>
            <a:r>
              <a:rPr lang="en-US" b="1" dirty="0">
                <a:solidFill>
                  <a:srgbClr val="3C3939"/>
                </a:solidFill>
                <a:latin typeface="Arial" panose="020B0604020202020204" pitchFamily="34" charset="0"/>
                <a:ea typeface="Raleway" pitchFamily="34" charset="-122"/>
                <a:cs typeface="Arial" panose="020B0604020202020204" pitchFamily="34" charset="0"/>
              </a:rPr>
              <a:t>escucha </a:t>
            </a:r>
            <a:r>
              <a:rPr lang="en-US" b="1" dirty="0" err="1">
                <a:solidFill>
                  <a:srgbClr val="3C3939"/>
                </a:solidFill>
                <a:latin typeface="Arial" panose="020B0604020202020204" pitchFamily="34" charset="0"/>
                <a:ea typeface="Raleway" pitchFamily="34" charset="-122"/>
                <a:cs typeface="Arial" panose="020B0604020202020204" pitchFamily="34" charset="0"/>
              </a:rPr>
              <a:t>comunitaria</a:t>
            </a:r>
            <a:r>
              <a:rPr lang="en-US" b="1" dirty="0">
                <a:solidFill>
                  <a:srgbClr val="3C3939"/>
                </a:solidFill>
                <a:latin typeface="Arial" panose="020B0604020202020204" pitchFamily="34" charset="0"/>
                <a:ea typeface="Raleway" pitchFamily="34" charset="-122"/>
                <a:cs typeface="Arial" panose="020B0604020202020204" pitchFamily="34" charset="0"/>
              </a:rPr>
              <a:t> de la Palabra</a:t>
            </a:r>
            <a:r>
              <a:rPr lang="en-US" dirty="0">
                <a:solidFill>
                  <a:srgbClr val="3C3939"/>
                </a:solidFill>
                <a:latin typeface="Arial" panose="020B0604020202020204" pitchFamily="34" charset="0"/>
                <a:ea typeface="Raleway" pitchFamily="34" charset="-122"/>
                <a:cs typeface="Arial" panose="020B0604020202020204" pitchFamily="34" charset="0"/>
              </a:rPr>
              <a:t> y </a:t>
            </a:r>
          </a:p>
          <a:p>
            <a:pPr>
              <a:lnSpc>
                <a:spcPts val="2300"/>
              </a:lnSpc>
            </a:pPr>
            <a:r>
              <a:rPr lang="en-US" dirty="0">
                <a:solidFill>
                  <a:srgbClr val="3C3939"/>
                </a:solidFill>
                <a:latin typeface="Arial" panose="020B0604020202020204" pitchFamily="34" charset="0"/>
                <a:ea typeface="Raleway" pitchFamily="34" charset="-122"/>
                <a:cs typeface="Arial" panose="020B0604020202020204" pitchFamily="34" charset="0"/>
              </a:rPr>
              <a:t>la </a:t>
            </a:r>
            <a:r>
              <a:rPr lang="en-US" b="1" dirty="0" err="1">
                <a:solidFill>
                  <a:srgbClr val="3C3939"/>
                </a:solidFill>
                <a:latin typeface="Arial" panose="020B0604020202020204" pitchFamily="34" charset="0"/>
                <a:ea typeface="Raleway" pitchFamily="34" charset="-122"/>
                <a:cs typeface="Arial" panose="020B0604020202020204" pitchFamily="34" charset="0"/>
              </a:rPr>
              <a:t>celebración</a:t>
            </a:r>
            <a:r>
              <a:rPr lang="en-US" b="1" dirty="0">
                <a:solidFill>
                  <a:srgbClr val="3C3939"/>
                </a:solidFill>
                <a:latin typeface="Arial" panose="020B0604020202020204" pitchFamily="34" charset="0"/>
                <a:ea typeface="Raleway" pitchFamily="34" charset="-122"/>
                <a:cs typeface="Arial" panose="020B0604020202020204" pitchFamily="34" charset="0"/>
              </a:rPr>
              <a:t> de la </a:t>
            </a:r>
            <a:r>
              <a:rPr lang="en-US" b="1" dirty="0" err="1">
                <a:solidFill>
                  <a:srgbClr val="3C3939"/>
                </a:solidFill>
                <a:latin typeface="Arial" panose="020B0604020202020204" pitchFamily="34" charset="0"/>
                <a:ea typeface="Raleway" pitchFamily="34" charset="-122"/>
                <a:cs typeface="Arial" panose="020B0604020202020204" pitchFamily="34" charset="0"/>
              </a:rPr>
              <a:t>Eucaristía</a:t>
            </a:r>
            <a:r>
              <a:rPr lang="en-US" dirty="0">
                <a:solidFill>
                  <a:srgbClr val="3C3939"/>
                </a:solidFill>
                <a:latin typeface="Arial" panose="020B0604020202020204" pitchFamily="34" charset="0"/>
                <a:ea typeface="Raleway" pitchFamily="34" charset="-122"/>
                <a:cs typeface="Arial" panose="020B0604020202020204" pitchFamily="34" charset="0"/>
              </a:rPr>
              <a:t>,</a:t>
            </a:r>
            <a:endParaRPr lang="en-US" dirty="0">
              <a:latin typeface="Arial" panose="020B0604020202020204" pitchFamily="34" charset="0"/>
              <a:cs typeface="Arial" panose="020B0604020202020204" pitchFamily="34" charset="0"/>
            </a:endParaRPr>
          </a:p>
        </p:txBody>
      </p:sp>
      <p:sp>
        <p:nvSpPr>
          <p:cNvPr id="11" name="Text 4"/>
          <p:cNvSpPr/>
          <p:nvPr/>
        </p:nvSpPr>
        <p:spPr>
          <a:xfrm>
            <a:off x="8043333" y="4255771"/>
            <a:ext cx="2908955" cy="297656"/>
          </a:xfrm>
          <a:prstGeom prst="rect">
            <a:avLst/>
          </a:prstGeom>
          <a:noFill/>
          <a:ln/>
        </p:spPr>
        <p:txBody>
          <a:bodyPr wrap="none" lIns="0" tIns="0" rIns="0" bIns="0" rtlCol="0" anchor="t"/>
          <a:lstStyle/>
          <a:p>
            <a:pPr>
              <a:lnSpc>
                <a:spcPts val="2300"/>
              </a:lnSpc>
            </a:pPr>
            <a:r>
              <a:rPr lang="en-US">
                <a:solidFill>
                  <a:srgbClr val="3C3939"/>
                </a:solidFill>
                <a:latin typeface="Arial" panose="020B0604020202020204" pitchFamily="34" charset="0"/>
                <a:ea typeface="Raleway" pitchFamily="34" charset="-122"/>
                <a:cs typeface="Arial" panose="020B0604020202020204" pitchFamily="34" charset="0"/>
              </a:rPr>
              <a:t>la </a:t>
            </a:r>
            <a:r>
              <a:rPr lang="en-US" b="1">
                <a:solidFill>
                  <a:srgbClr val="3C3939"/>
                </a:solidFill>
                <a:latin typeface="Arial" panose="020B0604020202020204" pitchFamily="34" charset="0"/>
                <a:ea typeface="Raleway" pitchFamily="34" charset="-122"/>
                <a:cs typeface="Arial" panose="020B0604020202020204" pitchFamily="34" charset="0"/>
              </a:rPr>
              <a:t>fraternidad de comunión</a:t>
            </a:r>
            <a:r>
              <a:rPr lang="en-US">
                <a:solidFill>
                  <a:srgbClr val="3C3939"/>
                </a:solidFill>
                <a:latin typeface="Arial" panose="020B0604020202020204" pitchFamily="34" charset="0"/>
                <a:ea typeface="Raleway" pitchFamily="34" charset="-122"/>
                <a:cs typeface="Arial" panose="020B0604020202020204" pitchFamily="34" charset="0"/>
              </a:rPr>
              <a:t> y</a:t>
            </a:r>
            <a:endParaRPr lang="en-US">
              <a:latin typeface="Arial" panose="020B0604020202020204" pitchFamily="34" charset="0"/>
              <a:cs typeface="Arial" panose="020B0604020202020204" pitchFamily="34" charset="0"/>
            </a:endParaRPr>
          </a:p>
        </p:txBody>
      </p:sp>
      <p:sp>
        <p:nvSpPr>
          <p:cNvPr id="13" name="Text 5"/>
          <p:cNvSpPr/>
          <p:nvPr/>
        </p:nvSpPr>
        <p:spPr>
          <a:xfrm>
            <a:off x="8043333" y="5085295"/>
            <a:ext cx="5793278" cy="1190625"/>
          </a:xfrm>
          <a:prstGeom prst="rect">
            <a:avLst/>
          </a:prstGeom>
          <a:noFill/>
          <a:ln/>
        </p:spPr>
        <p:txBody>
          <a:bodyPr wrap="square" lIns="0" tIns="0" rIns="0" bIns="0" rtlCol="0" anchor="t"/>
          <a:lstStyle/>
          <a:p>
            <a:pPr>
              <a:lnSpc>
                <a:spcPts val="2300"/>
              </a:lnSpc>
            </a:pPr>
            <a:r>
              <a:rPr lang="en-US" dirty="0">
                <a:solidFill>
                  <a:srgbClr val="3C3939"/>
                </a:solidFill>
                <a:latin typeface="Arial" panose="020B0604020202020204" pitchFamily="34" charset="0"/>
                <a:ea typeface="Raleway" pitchFamily="34" charset="-122"/>
                <a:cs typeface="Arial" panose="020B0604020202020204" pitchFamily="34" charset="0"/>
              </a:rPr>
              <a:t>la </a:t>
            </a:r>
            <a:r>
              <a:rPr lang="en-US" dirty="0" err="1">
                <a:solidFill>
                  <a:srgbClr val="3C3939"/>
                </a:solidFill>
                <a:latin typeface="Arial" panose="020B0604020202020204" pitchFamily="34" charset="0"/>
                <a:ea typeface="Raleway" pitchFamily="34" charset="-122"/>
                <a:cs typeface="Arial" panose="020B0604020202020204" pitchFamily="34" charset="0"/>
              </a:rPr>
              <a:t>responsabilidad</a:t>
            </a:r>
            <a:r>
              <a:rPr lang="en-US" dirty="0">
                <a:solidFill>
                  <a:srgbClr val="3C3939"/>
                </a:solidFill>
                <a:latin typeface="Arial" panose="020B0604020202020204" pitchFamily="34" charset="0"/>
                <a:ea typeface="Raleway" pitchFamily="34" charset="-122"/>
                <a:cs typeface="Arial" panose="020B0604020202020204" pitchFamily="34" charset="0"/>
              </a:rPr>
              <a:t> y </a:t>
            </a:r>
            <a:r>
              <a:rPr lang="en-US" dirty="0" err="1">
                <a:solidFill>
                  <a:srgbClr val="3C3939"/>
                </a:solidFill>
                <a:latin typeface="Arial" panose="020B0604020202020204" pitchFamily="34" charset="0"/>
                <a:ea typeface="Raleway" pitchFamily="34" charset="-122"/>
                <a:cs typeface="Arial" panose="020B0604020202020204" pitchFamily="34" charset="0"/>
              </a:rPr>
              <a:t>participación</a:t>
            </a:r>
            <a:r>
              <a:rPr lang="en-US" dirty="0">
                <a:solidFill>
                  <a:srgbClr val="3C3939"/>
                </a:solidFill>
                <a:latin typeface="Arial" panose="020B0604020202020204" pitchFamily="34" charset="0"/>
                <a:ea typeface="Raleway" pitchFamily="34" charset="-122"/>
                <a:cs typeface="Arial" panose="020B0604020202020204" pitchFamily="34" charset="0"/>
              </a:rPr>
              <a:t> de </a:t>
            </a:r>
            <a:r>
              <a:rPr lang="en-US" dirty="0" err="1">
                <a:solidFill>
                  <a:srgbClr val="3C3939"/>
                </a:solidFill>
                <a:latin typeface="Arial" panose="020B0604020202020204" pitchFamily="34" charset="0"/>
                <a:ea typeface="Raleway" pitchFamily="34" charset="-122"/>
                <a:cs typeface="Arial" panose="020B0604020202020204" pitchFamily="34" charset="0"/>
              </a:rPr>
              <a:t>todo</a:t>
            </a:r>
            <a:r>
              <a:rPr lang="en-US" dirty="0">
                <a:solidFill>
                  <a:srgbClr val="3C3939"/>
                </a:solidFill>
                <a:latin typeface="Arial" panose="020B0604020202020204" pitchFamily="34" charset="0"/>
                <a:ea typeface="Raleway" pitchFamily="34" charset="-122"/>
                <a:cs typeface="Arial" panose="020B0604020202020204" pitchFamily="34" charset="0"/>
              </a:rPr>
              <a:t> el pueblo de Dios, en sus </a:t>
            </a:r>
            <a:r>
              <a:rPr lang="en-US" dirty="0" err="1">
                <a:solidFill>
                  <a:srgbClr val="3C3939"/>
                </a:solidFill>
                <a:latin typeface="Arial" panose="020B0604020202020204" pitchFamily="34" charset="0"/>
                <a:ea typeface="Raleway" pitchFamily="34" charset="-122"/>
                <a:cs typeface="Arial" panose="020B0604020202020204" pitchFamily="34" charset="0"/>
              </a:rPr>
              <a:t>diversos</a:t>
            </a:r>
            <a:r>
              <a:rPr lang="en-US" dirty="0">
                <a:solidFill>
                  <a:srgbClr val="3C3939"/>
                </a:solidFill>
                <a:latin typeface="Arial" panose="020B0604020202020204" pitchFamily="34" charset="0"/>
                <a:ea typeface="Raleway" pitchFamily="34" charset="-122"/>
                <a:cs typeface="Arial" panose="020B0604020202020204" pitchFamily="34" charset="0"/>
              </a:rPr>
              <a:t> </a:t>
            </a:r>
            <a:r>
              <a:rPr lang="en-US" dirty="0" err="1">
                <a:solidFill>
                  <a:srgbClr val="3C3939"/>
                </a:solidFill>
                <a:latin typeface="Arial" panose="020B0604020202020204" pitchFamily="34" charset="0"/>
                <a:ea typeface="Raleway" pitchFamily="34" charset="-122"/>
                <a:cs typeface="Arial" panose="020B0604020202020204" pitchFamily="34" charset="0"/>
              </a:rPr>
              <a:t>niveles</a:t>
            </a:r>
            <a:r>
              <a:rPr lang="en-US" dirty="0">
                <a:solidFill>
                  <a:srgbClr val="3C3939"/>
                </a:solidFill>
                <a:latin typeface="Arial" panose="020B0604020202020204" pitchFamily="34" charset="0"/>
                <a:ea typeface="Raleway" pitchFamily="34" charset="-122"/>
                <a:cs typeface="Arial" panose="020B0604020202020204" pitchFamily="34" charset="0"/>
              </a:rPr>
              <a:t> y en la </a:t>
            </a:r>
            <a:r>
              <a:rPr lang="en-US" dirty="0" err="1">
                <a:solidFill>
                  <a:srgbClr val="3C3939"/>
                </a:solidFill>
                <a:latin typeface="Arial" panose="020B0604020202020204" pitchFamily="34" charset="0"/>
                <a:ea typeface="Raleway" pitchFamily="34" charset="-122"/>
                <a:cs typeface="Arial" panose="020B0604020202020204" pitchFamily="34" charset="0"/>
              </a:rPr>
              <a:t>distinción</a:t>
            </a:r>
            <a:r>
              <a:rPr lang="en-US" dirty="0">
                <a:solidFill>
                  <a:srgbClr val="3C3939"/>
                </a:solidFill>
                <a:latin typeface="Arial" panose="020B0604020202020204" pitchFamily="34" charset="0"/>
                <a:ea typeface="Raleway" pitchFamily="34" charset="-122"/>
                <a:cs typeface="Arial" panose="020B0604020202020204" pitchFamily="34" charset="0"/>
              </a:rPr>
              <a:t> de sus </a:t>
            </a:r>
            <a:r>
              <a:rPr lang="en-US" dirty="0" err="1">
                <a:solidFill>
                  <a:srgbClr val="3C3939"/>
                </a:solidFill>
                <a:latin typeface="Arial" panose="020B0604020202020204" pitchFamily="34" charset="0"/>
                <a:ea typeface="Raleway" pitchFamily="34" charset="-122"/>
                <a:cs typeface="Arial" panose="020B0604020202020204" pitchFamily="34" charset="0"/>
              </a:rPr>
              <a:t>diferentes</a:t>
            </a:r>
            <a:r>
              <a:rPr lang="en-US" dirty="0">
                <a:solidFill>
                  <a:srgbClr val="3C3939"/>
                </a:solidFill>
                <a:latin typeface="Arial" panose="020B0604020202020204" pitchFamily="34" charset="0"/>
                <a:ea typeface="Raleway" pitchFamily="34" charset="-122"/>
                <a:cs typeface="Arial" panose="020B0604020202020204" pitchFamily="34" charset="0"/>
              </a:rPr>
              <a:t> </a:t>
            </a:r>
            <a:r>
              <a:rPr lang="en-US" dirty="0" err="1">
                <a:solidFill>
                  <a:srgbClr val="3C3939"/>
                </a:solidFill>
                <a:latin typeface="Arial" panose="020B0604020202020204" pitchFamily="34" charset="0"/>
                <a:ea typeface="Raleway" pitchFamily="34" charset="-122"/>
                <a:cs typeface="Arial" panose="020B0604020202020204" pitchFamily="34" charset="0"/>
              </a:rPr>
              <a:t>ministerios</a:t>
            </a:r>
            <a:r>
              <a:rPr lang="en-US" dirty="0">
                <a:solidFill>
                  <a:srgbClr val="3C3939"/>
                </a:solidFill>
                <a:latin typeface="Arial" panose="020B0604020202020204" pitchFamily="34" charset="0"/>
                <a:ea typeface="Raleway" pitchFamily="34" charset="-122"/>
                <a:cs typeface="Arial" panose="020B0604020202020204" pitchFamily="34" charset="0"/>
              </a:rPr>
              <a:t> y </a:t>
            </a:r>
            <a:r>
              <a:rPr lang="en-US" dirty="0" err="1">
                <a:solidFill>
                  <a:srgbClr val="3C3939"/>
                </a:solidFill>
                <a:latin typeface="Arial" panose="020B0604020202020204" pitchFamily="34" charset="0"/>
                <a:ea typeface="Raleway" pitchFamily="34" charset="-122"/>
                <a:cs typeface="Arial" panose="020B0604020202020204" pitchFamily="34" charset="0"/>
              </a:rPr>
              <a:t>funciones</a:t>
            </a:r>
            <a:r>
              <a:rPr lang="en-US" dirty="0">
                <a:solidFill>
                  <a:srgbClr val="3C3939"/>
                </a:solidFill>
                <a:latin typeface="Arial" panose="020B0604020202020204" pitchFamily="34" charset="0"/>
                <a:ea typeface="Raleway" pitchFamily="34" charset="-122"/>
                <a:cs typeface="Arial" panose="020B0604020202020204" pitchFamily="34" charset="0"/>
              </a:rPr>
              <a:t>, en su vida y misión.” (CTI 70ª).</a:t>
            </a:r>
            <a:endParaRPr lang="en-US" dirty="0">
              <a:latin typeface="Arial" panose="020B0604020202020204" pitchFamily="34" charset="0"/>
              <a:cs typeface="Arial" panose="020B0604020202020204" pitchFamily="34" charset="0"/>
            </a:endParaRPr>
          </a:p>
        </p:txBody>
      </p:sp>
      <p:sp>
        <p:nvSpPr>
          <p:cNvPr id="14" name="Text 6"/>
          <p:cNvSpPr/>
          <p:nvPr/>
        </p:nvSpPr>
        <p:spPr>
          <a:xfrm>
            <a:off x="8988418" y="6360585"/>
            <a:ext cx="3903107" cy="297656"/>
          </a:xfrm>
          <a:prstGeom prst="rect">
            <a:avLst/>
          </a:prstGeom>
          <a:noFill/>
          <a:ln/>
        </p:spPr>
        <p:txBody>
          <a:bodyPr wrap="none" lIns="0" tIns="0" rIns="0" bIns="0" rtlCol="0" anchor="t"/>
          <a:lstStyle/>
          <a:p>
            <a:pPr algn="ctr">
              <a:lnSpc>
                <a:spcPts val="2300"/>
              </a:lnSpc>
            </a:pPr>
            <a:r>
              <a:rPr lang="en-US" b="1">
                <a:solidFill>
                  <a:srgbClr val="3C3939"/>
                </a:solidFill>
                <a:latin typeface="Arial" panose="020B0604020202020204" pitchFamily="34" charset="0"/>
                <a:ea typeface="Raleway" pitchFamily="34" charset="-122"/>
                <a:cs typeface="Arial" panose="020B0604020202020204" pitchFamily="34" charset="0"/>
              </a:rPr>
              <a:t>Una responsabilidad diferenciada.</a:t>
            </a:r>
            <a:endParaRPr lang="en-US">
              <a:latin typeface="Arial" panose="020B0604020202020204" pitchFamily="34" charset="0"/>
              <a:cs typeface="Arial" panose="020B0604020202020204" pitchFamily="34" charset="0"/>
            </a:endParaRPr>
          </a:p>
        </p:txBody>
      </p:sp>
      <p:pic>
        <p:nvPicPr>
          <p:cNvPr id="17" name="Gráfico 16" descr="Flechas de cheurón contorno">
            <a:extLst>
              <a:ext uri="{FF2B5EF4-FFF2-40B4-BE49-F238E27FC236}">
                <a16:creationId xmlns:a16="http://schemas.microsoft.com/office/drawing/2014/main" id="{98251F5A-6AAF-1759-A94B-5833458AA6D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6200000">
            <a:off x="7526404" y="3303151"/>
            <a:ext cx="385854" cy="385854"/>
          </a:xfrm>
          <a:prstGeom prst="rect">
            <a:avLst/>
          </a:prstGeom>
        </p:spPr>
      </p:pic>
      <p:pic>
        <p:nvPicPr>
          <p:cNvPr id="18" name="Image 3" descr="Reproducir contorno">
            <a:extLst>
              <a:ext uri="{FF2B5EF4-FFF2-40B4-BE49-F238E27FC236}">
                <a16:creationId xmlns:a16="http://schemas.microsoft.com/office/drawing/2014/main" id="{1E3515D4-DE77-FB1C-3E5E-87C40672B0A9}"/>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rot="5400000">
            <a:off x="6556443" y="1666632"/>
            <a:ext cx="496132" cy="496132"/>
          </a:xfrm>
          <a:prstGeom prst="rect">
            <a:avLst/>
          </a:prstGeom>
        </p:spPr>
      </p:pic>
      <p:pic>
        <p:nvPicPr>
          <p:cNvPr id="19" name="Image 3" descr="Reproducir contorno">
            <a:extLst>
              <a:ext uri="{FF2B5EF4-FFF2-40B4-BE49-F238E27FC236}">
                <a16:creationId xmlns:a16="http://schemas.microsoft.com/office/drawing/2014/main" id="{642DBA29-8117-165D-E736-AC84B2399FD4}"/>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rot="5400000">
            <a:off x="6556443" y="2584435"/>
            <a:ext cx="496132" cy="496132"/>
          </a:xfrm>
          <a:prstGeom prst="rect">
            <a:avLst/>
          </a:prstGeom>
        </p:spPr>
      </p:pic>
      <p:pic>
        <p:nvPicPr>
          <p:cNvPr id="20" name="Gráfico 19" descr="Flechas de cheurón contorno">
            <a:extLst>
              <a:ext uri="{FF2B5EF4-FFF2-40B4-BE49-F238E27FC236}">
                <a16:creationId xmlns:a16="http://schemas.microsoft.com/office/drawing/2014/main" id="{113D7F04-93C5-A5A0-5B1C-29703FE6E86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6200000">
            <a:off x="7526404" y="4255771"/>
            <a:ext cx="385854" cy="385854"/>
          </a:xfrm>
          <a:prstGeom prst="rect">
            <a:avLst/>
          </a:prstGeom>
        </p:spPr>
      </p:pic>
      <p:pic>
        <p:nvPicPr>
          <p:cNvPr id="22" name="Gráfico 21" descr="Flechas de cheurón contorno">
            <a:extLst>
              <a:ext uri="{FF2B5EF4-FFF2-40B4-BE49-F238E27FC236}">
                <a16:creationId xmlns:a16="http://schemas.microsoft.com/office/drawing/2014/main" id="{409083EB-5DA1-D797-482D-31CDA846547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6200000">
            <a:off x="7526404" y="5139275"/>
            <a:ext cx="385854" cy="385854"/>
          </a:xfrm>
          <a:prstGeom prst="rect">
            <a:avLst/>
          </a:prstGeom>
        </p:spPr>
      </p:pic>
      <p:grpSp>
        <p:nvGrpSpPr>
          <p:cNvPr id="25" name="Grupo 24">
            <a:extLst>
              <a:ext uri="{FF2B5EF4-FFF2-40B4-BE49-F238E27FC236}">
                <a16:creationId xmlns:a16="http://schemas.microsoft.com/office/drawing/2014/main" id="{DB7ACC75-EE5E-2313-31D7-885A29B39853}"/>
              </a:ext>
            </a:extLst>
          </p:cNvPr>
          <p:cNvGrpSpPr/>
          <p:nvPr/>
        </p:nvGrpSpPr>
        <p:grpSpPr>
          <a:xfrm>
            <a:off x="349293" y="2354217"/>
            <a:ext cx="6455216" cy="4100764"/>
            <a:chOff x="131852" y="452663"/>
            <a:chExt cx="6455216" cy="4100764"/>
          </a:xfrm>
        </p:grpSpPr>
        <p:pic>
          <p:nvPicPr>
            <p:cNvPr id="23" name="Imagen 22">
              <a:extLst>
                <a:ext uri="{FF2B5EF4-FFF2-40B4-BE49-F238E27FC236}">
                  <a16:creationId xmlns:a16="http://schemas.microsoft.com/office/drawing/2014/main" id="{77BF883F-BD21-18D6-73AF-442BCB923FA0}"/>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131852" y="452663"/>
              <a:ext cx="6455216" cy="4100764"/>
            </a:xfrm>
            <a:prstGeom prst="rect">
              <a:avLst/>
            </a:prstGeom>
          </p:spPr>
        </p:pic>
        <p:sp>
          <p:nvSpPr>
            <p:cNvPr id="24" name="Rectángulo 23">
              <a:extLst>
                <a:ext uri="{FF2B5EF4-FFF2-40B4-BE49-F238E27FC236}">
                  <a16:creationId xmlns:a16="http://schemas.microsoft.com/office/drawing/2014/main" id="{477DE824-CE29-AA43-9559-C6127B663FE7}"/>
                </a:ext>
              </a:extLst>
            </p:cNvPr>
            <p:cNvSpPr/>
            <p:nvPr/>
          </p:nvSpPr>
          <p:spPr>
            <a:xfrm>
              <a:off x="5448222" y="3898464"/>
              <a:ext cx="914400" cy="65496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3" name="Text 0"/>
          <p:cNvSpPr/>
          <p:nvPr/>
        </p:nvSpPr>
        <p:spPr>
          <a:xfrm>
            <a:off x="793790" y="2951084"/>
            <a:ext cx="5500568" cy="637937"/>
          </a:xfrm>
          <a:prstGeom prst="rect">
            <a:avLst/>
          </a:prstGeom>
          <a:noFill/>
          <a:ln/>
        </p:spPr>
        <p:txBody>
          <a:bodyPr wrap="none" lIns="0" tIns="0" rIns="0" bIns="0" rtlCol="0" anchor="t"/>
          <a:lstStyle/>
          <a:p>
            <a:pPr>
              <a:lnSpc>
                <a:spcPts val="5000"/>
              </a:lnSpc>
            </a:pPr>
            <a:r>
              <a:rPr lang="en-US" sz="4000" b="1">
                <a:solidFill>
                  <a:srgbClr val="C00000"/>
                </a:solidFill>
                <a:latin typeface="Arial" panose="020B0604020202020204" pitchFamily="34" charset="0"/>
                <a:ea typeface="Raleway" pitchFamily="34" charset="-122"/>
                <a:cs typeface="Arial" panose="020B0604020202020204" pitchFamily="34" charset="0"/>
              </a:rPr>
              <a:t>Notas para desplegarla</a:t>
            </a:r>
            <a:endParaRPr lang="en-US" sz="4000" b="1">
              <a:solidFill>
                <a:srgbClr val="C00000"/>
              </a:solidFill>
              <a:latin typeface="Arial" panose="020B0604020202020204" pitchFamily="34" charset="0"/>
              <a:cs typeface="Arial" panose="020B0604020202020204" pitchFamily="34" charset="0"/>
            </a:endParaRPr>
          </a:p>
        </p:txBody>
      </p:sp>
      <p:sp>
        <p:nvSpPr>
          <p:cNvPr id="4" name="Shape 1"/>
          <p:cNvSpPr/>
          <p:nvPr/>
        </p:nvSpPr>
        <p:spPr>
          <a:xfrm>
            <a:off x="793790" y="3804472"/>
            <a:ext cx="6419375" cy="3439001"/>
          </a:xfrm>
          <a:prstGeom prst="roundRect">
            <a:avLst>
              <a:gd name="adj" fmla="val 2493"/>
            </a:avLst>
          </a:prstGeom>
          <a:solidFill>
            <a:srgbClr val="E1E1EA"/>
          </a:solidFill>
          <a:ln w="7620">
            <a:solidFill>
              <a:srgbClr val="C7C7D0"/>
            </a:solidFill>
            <a:prstDash val="solid"/>
          </a:ln>
        </p:spPr>
        <p:txBody>
          <a:bodyPr/>
          <a:lstStyle/>
          <a:p>
            <a:endParaRPr lang="es-ES"/>
          </a:p>
        </p:txBody>
      </p:sp>
      <p:sp>
        <p:nvSpPr>
          <p:cNvPr id="5" name="Text 2"/>
          <p:cNvSpPr/>
          <p:nvPr/>
        </p:nvSpPr>
        <p:spPr>
          <a:xfrm>
            <a:off x="1005484" y="4016163"/>
            <a:ext cx="5995987" cy="2231947"/>
          </a:xfrm>
          <a:prstGeom prst="rect">
            <a:avLst/>
          </a:prstGeom>
          <a:noFill/>
          <a:ln/>
        </p:spPr>
        <p:txBody>
          <a:bodyPr wrap="square" lIns="0" tIns="0" rIns="0" bIns="0" rtlCol="0" anchor="t"/>
          <a:lstStyle/>
          <a:p>
            <a:pPr>
              <a:lnSpc>
                <a:spcPts val="2500"/>
              </a:lnSpc>
            </a:pPr>
            <a:r>
              <a:rPr lang="en-US" sz="2000" b="1" i="1">
                <a:solidFill>
                  <a:srgbClr val="3C3939"/>
                </a:solidFill>
                <a:latin typeface="Arial" panose="020B0604020202020204" pitchFamily="34" charset="0"/>
                <a:ea typeface="Raleway" pitchFamily="34" charset="-122"/>
                <a:cs typeface="Arial" panose="020B0604020202020204" pitchFamily="34" charset="0"/>
              </a:rPr>
              <a:t>La sinodalidad no es un fin en sí misma,</a:t>
            </a:r>
            <a:r>
              <a:rPr lang="en-US" sz="2000">
                <a:solidFill>
                  <a:srgbClr val="3C3939"/>
                </a:solidFill>
                <a:latin typeface="Arial" panose="020B0604020202020204" pitchFamily="34" charset="0"/>
                <a:ea typeface="Raleway" pitchFamily="34" charset="-122"/>
                <a:cs typeface="Arial" panose="020B0604020202020204" pitchFamily="34" charset="0"/>
              </a:rPr>
              <a:t> sino que apunta a la misión que Cristo ha confiado a su Iglesia (DF 32). Al</a:t>
            </a:r>
            <a:r>
              <a:rPr lang="en-US" sz="2000" b="1">
                <a:solidFill>
                  <a:srgbClr val="3C3939"/>
                </a:solidFill>
                <a:latin typeface="Arial" panose="020B0604020202020204" pitchFamily="34" charset="0"/>
                <a:ea typeface="Raleway" pitchFamily="34" charset="-122"/>
                <a:cs typeface="Arial" panose="020B0604020202020204" pitchFamily="34" charset="0"/>
              </a:rPr>
              <a:t> </a:t>
            </a:r>
            <a:r>
              <a:rPr lang="en-US" sz="2000">
                <a:solidFill>
                  <a:srgbClr val="3C3939"/>
                </a:solidFill>
                <a:latin typeface="Arial" panose="020B0604020202020204" pitchFamily="34" charset="0"/>
                <a:ea typeface="Raleway" pitchFamily="34" charset="-122"/>
                <a:cs typeface="Arial" panose="020B0604020202020204" pitchFamily="34" charset="0"/>
              </a:rPr>
              <a:t>valorizar todos los carismas, vocaciones y ministerios del Pueblo de Dios, </a:t>
            </a:r>
          </a:p>
          <a:p>
            <a:pPr>
              <a:lnSpc>
                <a:spcPts val="2500"/>
              </a:lnSpc>
            </a:pPr>
            <a:r>
              <a:rPr lang="en-US" sz="2000">
                <a:solidFill>
                  <a:srgbClr val="3C3939"/>
                </a:solidFill>
                <a:latin typeface="Arial" panose="020B0604020202020204" pitchFamily="34" charset="0"/>
                <a:ea typeface="Raleway" pitchFamily="34" charset="-122"/>
                <a:cs typeface="Arial" panose="020B0604020202020204" pitchFamily="34" charset="0"/>
              </a:rPr>
              <a:t>permite a todos anunciar el evangelio y ser sacramento visible (LG 9) de la fraternidad y unidad en Cristo querida por Dios. (DF 32). </a:t>
            </a:r>
            <a:endParaRPr lang="en-US" sz="2000">
              <a:latin typeface="Arial" panose="020B0604020202020204" pitchFamily="34" charset="0"/>
              <a:cs typeface="Arial" panose="020B0604020202020204" pitchFamily="34" charset="0"/>
            </a:endParaRPr>
          </a:p>
        </p:txBody>
      </p:sp>
      <p:sp>
        <p:nvSpPr>
          <p:cNvPr id="6" name="Text 3"/>
          <p:cNvSpPr/>
          <p:nvPr/>
        </p:nvSpPr>
        <p:spPr>
          <a:xfrm>
            <a:off x="1005485" y="6370507"/>
            <a:ext cx="5597247" cy="318849"/>
          </a:xfrm>
          <a:prstGeom prst="rect">
            <a:avLst/>
          </a:prstGeom>
          <a:noFill/>
          <a:ln/>
        </p:spPr>
        <p:txBody>
          <a:bodyPr wrap="none" lIns="0" tIns="0" rIns="0" bIns="0" rtlCol="0" anchor="t"/>
          <a:lstStyle/>
          <a:p>
            <a:pPr>
              <a:lnSpc>
                <a:spcPts val="2500"/>
              </a:lnSpc>
            </a:pPr>
            <a:r>
              <a:rPr lang="en-US" sz="2000">
                <a:solidFill>
                  <a:srgbClr val="3C3939"/>
                </a:solidFill>
                <a:latin typeface="Arial" panose="020B0604020202020204" pitchFamily="34" charset="0"/>
                <a:ea typeface="Raleway" pitchFamily="34" charset="-122"/>
                <a:cs typeface="Arial" panose="020B0604020202020204" pitchFamily="34" charset="0"/>
              </a:rPr>
              <a:t>Misión y sinodalidad están íntimamente ligados</a:t>
            </a:r>
            <a:r>
              <a:rPr lang="en-US" sz="2000">
                <a:solidFill>
                  <a:srgbClr val="3C3939"/>
                </a:solidFill>
                <a:latin typeface="Raleway" pitchFamily="34" charset="0"/>
                <a:ea typeface="Raleway" pitchFamily="34" charset="-122"/>
                <a:cs typeface="Raleway" pitchFamily="34" charset="-120"/>
              </a:rPr>
              <a:t>.</a:t>
            </a:r>
            <a:endParaRPr lang="en-US" sz="2000"/>
          </a:p>
        </p:txBody>
      </p:sp>
      <p:sp>
        <p:nvSpPr>
          <p:cNvPr id="7" name="Shape 4"/>
          <p:cNvSpPr/>
          <p:nvPr/>
        </p:nvSpPr>
        <p:spPr>
          <a:xfrm>
            <a:off x="7417238" y="3804472"/>
            <a:ext cx="6419375" cy="3439001"/>
          </a:xfrm>
          <a:prstGeom prst="roundRect">
            <a:avLst>
              <a:gd name="adj" fmla="val 2493"/>
            </a:avLst>
          </a:prstGeom>
          <a:solidFill>
            <a:srgbClr val="E1E1EA"/>
          </a:solidFill>
          <a:ln w="7620">
            <a:solidFill>
              <a:srgbClr val="C7C7D0"/>
            </a:solidFill>
            <a:prstDash val="solid"/>
          </a:ln>
        </p:spPr>
        <p:txBody>
          <a:bodyPr/>
          <a:lstStyle/>
          <a:p>
            <a:endParaRPr lang="es-ES"/>
          </a:p>
        </p:txBody>
      </p:sp>
      <p:sp>
        <p:nvSpPr>
          <p:cNvPr id="8" name="Text 5"/>
          <p:cNvSpPr/>
          <p:nvPr/>
        </p:nvSpPr>
        <p:spPr>
          <a:xfrm>
            <a:off x="7628931" y="4016165"/>
            <a:ext cx="5995987" cy="1913096"/>
          </a:xfrm>
          <a:prstGeom prst="rect">
            <a:avLst/>
          </a:prstGeom>
          <a:noFill/>
          <a:ln/>
        </p:spPr>
        <p:txBody>
          <a:bodyPr wrap="square" lIns="0" tIns="0" rIns="0" bIns="0" rtlCol="0" anchor="t"/>
          <a:lstStyle/>
          <a:p>
            <a:pPr>
              <a:lnSpc>
                <a:spcPts val="2500"/>
              </a:lnSpc>
            </a:pPr>
            <a:r>
              <a:rPr lang="en-US" sz="2000" b="1" i="1">
                <a:solidFill>
                  <a:srgbClr val="3C3939"/>
                </a:solidFill>
                <a:latin typeface="Arial" panose="020B0604020202020204" pitchFamily="34" charset="0"/>
                <a:ea typeface="Raleway" pitchFamily="34" charset="-122"/>
                <a:cs typeface="Arial" panose="020B0604020202020204" pitchFamily="34" charset="0"/>
              </a:rPr>
              <a:t>La sinodalidad no devalúa la autoridad </a:t>
            </a:r>
            <a:r>
              <a:rPr lang="en-US" sz="2000">
                <a:solidFill>
                  <a:srgbClr val="3C3939"/>
                </a:solidFill>
                <a:latin typeface="Arial" panose="020B0604020202020204" pitchFamily="34" charset="0"/>
                <a:ea typeface="Raleway" pitchFamily="34" charset="-122"/>
                <a:cs typeface="Arial" panose="020B0604020202020204" pitchFamily="34" charset="0"/>
              </a:rPr>
              <a:t>y la tarea específica que Cristo confía a los pastores. Este don está vinculado al sacramento del orden, que configura a quienes lo reciben con Cristo Cabeza, Pastor y siervo y les pone al servicio del Pueblo Santo de Dios.</a:t>
            </a:r>
            <a:endParaRPr lang="en-US" sz="2000">
              <a:latin typeface="Arial" panose="020B0604020202020204" pitchFamily="34" charset="0"/>
              <a:cs typeface="Arial" panose="020B0604020202020204" pitchFamily="34" charset="0"/>
            </a:endParaRPr>
          </a:p>
        </p:txBody>
      </p:sp>
      <p:sp>
        <p:nvSpPr>
          <p:cNvPr id="9" name="Text 6"/>
          <p:cNvSpPr/>
          <p:nvPr/>
        </p:nvSpPr>
        <p:spPr>
          <a:xfrm>
            <a:off x="7628931" y="6051658"/>
            <a:ext cx="5995987" cy="980123"/>
          </a:xfrm>
          <a:prstGeom prst="rect">
            <a:avLst/>
          </a:prstGeom>
          <a:noFill/>
          <a:ln/>
        </p:spPr>
        <p:txBody>
          <a:bodyPr wrap="square" lIns="0" tIns="0" rIns="0" bIns="0" rtlCol="0" anchor="t"/>
          <a:lstStyle/>
          <a:p>
            <a:r>
              <a:rPr lang="en-US" sz="1600">
                <a:solidFill>
                  <a:srgbClr val="3C3939"/>
                </a:solidFill>
                <a:latin typeface="Arial" panose="020B0604020202020204" pitchFamily="34" charset="0"/>
                <a:ea typeface="Roboto" pitchFamily="34" charset="-122"/>
                <a:cs typeface="Arial" panose="020B0604020202020204" pitchFamily="34" charset="0"/>
              </a:rPr>
              <a:t>Pero sí ofrece “el marco interpretativo más adecuado para comprender el propio ministerio jerárquico.” </a:t>
            </a:r>
          </a:p>
          <a:p>
            <a:r>
              <a:rPr lang="en-US" sz="1600" i="1">
                <a:solidFill>
                  <a:srgbClr val="3C3939"/>
                </a:solidFill>
                <a:latin typeface="Arial" panose="020B0604020202020204" pitchFamily="34" charset="0"/>
                <a:ea typeface="Roboto" pitchFamily="34" charset="-122"/>
                <a:cs typeface="Arial" panose="020B0604020202020204" pitchFamily="34" charset="0"/>
              </a:rPr>
              <a:t>(Francisco, discurso 50 aniversario institución del Sínodo, 17.10.15) (DF 33)</a:t>
            </a:r>
            <a:endParaRPr lang="en-US" sz="1600">
              <a:latin typeface="Arial" panose="020B0604020202020204" pitchFamily="34" charset="0"/>
              <a:cs typeface="Arial" panose="020B0604020202020204" pitchFamily="34" charset="0"/>
            </a:endParaRPr>
          </a:p>
        </p:txBody>
      </p:sp>
      <p:pic>
        <p:nvPicPr>
          <p:cNvPr id="13" name="Imagen 12" descr="Imagen que contiene hombre, montar a caballo, edificio, piso&#10;&#10;Descripción generada automáticamente">
            <a:extLst>
              <a:ext uri="{FF2B5EF4-FFF2-40B4-BE49-F238E27FC236}">
                <a16:creationId xmlns:a16="http://schemas.microsoft.com/office/drawing/2014/main" id="{ADDE44AF-8353-D4C0-0EDC-5F3CBEC0E34A}"/>
              </a:ext>
            </a:extLst>
          </p:cNvPr>
          <p:cNvPicPr preferRelativeResize="0">
            <a:picLocks/>
          </p:cNvPicPr>
          <p:nvPr/>
        </p:nvPicPr>
        <p:blipFill rotWithShape="1">
          <a:blip r:embed="rId3" cstate="screen">
            <a:extLst>
              <a:ext uri="{28A0092B-C50C-407E-A947-70E740481C1C}">
                <a14:useLocalDpi xmlns:a14="http://schemas.microsoft.com/office/drawing/2010/main"/>
              </a:ext>
            </a:extLst>
          </a:blip>
          <a:srcRect/>
          <a:stretch/>
        </p:blipFill>
        <p:spPr>
          <a:xfrm>
            <a:off x="0" y="0"/>
            <a:ext cx="14630400" cy="264497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Text 0"/>
          <p:cNvSpPr/>
          <p:nvPr/>
        </p:nvSpPr>
        <p:spPr>
          <a:xfrm>
            <a:off x="793790" y="441187"/>
            <a:ext cx="7795975" cy="708779"/>
          </a:xfrm>
          <a:prstGeom prst="rect">
            <a:avLst/>
          </a:prstGeom>
          <a:noFill/>
          <a:ln/>
        </p:spPr>
        <p:txBody>
          <a:bodyPr wrap="none" lIns="0" tIns="0" rIns="0" bIns="0" rtlCol="0" anchor="t"/>
          <a:lstStyle/>
          <a:p>
            <a:pPr>
              <a:lnSpc>
                <a:spcPts val="5551"/>
              </a:lnSpc>
            </a:pPr>
            <a:r>
              <a:rPr lang="en-US" sz="4451" b="1">
                <a:solidFill>
                  <a:srgbClr val="C00000"/>
                </a:solidFill>
                <a:latin typeface="Arial" panose="020B0604020202020204" pitchFamily="34" charset="0"/>
                <a:cs typeface="Arial" panose="020B0604020202020204" pitchFamily="34" charset="0"/>
              </a:rPr>
              <a:t>Claves de la </a:t>
            </a:r>
            <a:r>
              <a:rPr lang="en-US" sz="4400" b="1">
                <a:solidFill>
                  <a:srgbClr val="C00000"/>
                </a:solidFill>
                <a:latin typeface="Arial" panose="020B0604020202020204" pitchFamily="34" charset="0"/>
                <a:cs typeface="Arial" panose="020B0604020202020204" pitchFamily="34" charset="0"/>
              </a:rPr>
              <a:t>sinodalidad</a:t>
            </a:r>
          </a:p>
        </p:txBody>
      </p:sp>
      <p:sp>
        <p:nvSpPr>
          <p:cNvPr id="3" name="Shape 1"/>
          <p:cNvSpPr/>
          <p:nvPr/>
        </p:nvSpPr>
        <p:spPr>
          <a:xfrm>
            <a:off x="793790" y="1285540"/>
            <a:ext cx="4196359" cy="823199"/>
          </a:xfrm>
          <a:prstGeom prst="roundRect">
            <a:avLst>
              <a:gd name="adj" fmla="val 11573"/>
            </a:avLst>
          </a:prstGeom>
          <a:solidFill>
            <a:srgbClr val="E1E1EA"/>
          </a:solidFill>
          <a:ln w="7620">
            <a:solidFill>
              <a:srgbClr val="C7C7D0"/>
            </a:solidFill>
            <a:prstDash val="solid"/>
          </a:ln>
        </p:spPr>
        <p:txBody>
          <a:bodyPr/>
          <a:lstStyle/>
          <a:p>
            <a:endParaRPr lang="es-ES">
              <a:latin typeface="Arial" panose="020B0604020202020204" pitchFamily="34" charset="0"/>
              <a:cs typeface="Arial" panose="020B0604020202020204" pitchFamily="34" charset="0"/>
            </a:endParaRPr>
          </a:p>
        </p:txBody>
      </p:sp>
      <p:sp>
        <p:nvSpPr>
          <p:cNvPr id="4" name="Text 2"/>
          <p:cNvSpPr/>
          <p:nvPr/>
        </p:nvSpPr>
        <p:spPr>
          <a:xfrm>
            <a:off x="1474352" y="1519974"/>
            <a:ext cx="2835235" cy="354331"/>
          </a:xfrm>
          <a:prstGeom prst="rect">
            <a:avLst/>
          </a:prstGeom>
          <a:noFill/>
          <a:ln/>
        </p:spPr>
        <p:txBody>
          <a:bodyPr wrap="none" lIns="0" tIns="0" rIns="0" bIns="0" rtlCol="0" anchor="t"/>
          <a:lstStyle/>
          <a:p>
            <a:pPr algn="ctr">
              <a:lnSpc>
                <a:spcPts val="2751"/>
              </a:lnSpc>
            </a:pPr>
            <a:r>
              <a:rPr lang="en-US" sz="2200" b="1">
                <a:solidFill>
                  <a:srgbClr val="3C3939"/>
                </a:solidFill>
                <a:latin typeface="Arial" panose="020B0604020202020204" pitchFamily="34" charset="0"/>
                <a:ea typeface="Raleway" pitchFamily="34" charset="-122"/>
                <a:cs typeface="Arial" panose="020B0604020202020204" pitchFamily="34" charset="0"/>
              </a:rPr>
              <a:t>Misión</a:t>
            </a:r>
            <a:endParaRPr lang="en-US" sz="2200">
              <a:latin typeface="Arial" panose="020B0604020202020204" pitchFamily="34" charset="0"/>
              <a:cs typeface="Arial" panose="020B0604020202020204" pitchFamily="34" charset="0"/>
            </a:endParaRPr>
          </a:p>
        </p:txBody>
      </p:sp>
      <p:sp>
        <p:nvSpPr>
          <p:cNvPr id="5" name="Shape 3"/>
          <p:cNvSpPr/>
          <p:nvPr/>
        </p:nvSpPr>
        <p:spPr>
          <a:xfrm>
            <a:off x="5216962" y="1285540"/>
            <a:ext cx="4196359" cy="823199"/>
          </a:xfrm>
          <a:prstGeom prst="roundRect">
            <a:avLst>
              <a:gd name="adj" fmla="val 11573"/>
            </a:avLst>
          </a:prstGeom>
          <a:solidFill>
            <a:srgbClr val="E1E1EA"/>
          </a:solidFill>
          <a:ln w="7620">
            <a:solidFill>
              <a:srgbClr val="C7C7D0"/>
            </a:solidFill>
            <a:prstDash val="solid"/>
          </a:ln>
        </p:spPr>
        <p:txBody>
          <a:bodyPr/>
          <a:lstStyle/>
          <a:p>
            <a:endParaRPr lang="es-ES">
              <a:latin typeface="Arial" panose="020B0604020202020204" pitchFamily="34" charset="0"/>
              <a:cs typeface="Arial" panose="020B0604020202020204" pitchFamily="34" charset="0"/>
            </a:endParaRPr>
          </a:p>
        </p:txBody>
      </p:sp>
      <p:sp>
        <p:nvSpPr>
          <p:cNvPr id="6" name="Text 4"/>
          <p:cNvSpPr/>
          <p:nvPr/>
        </p:nvSpPr>
        <p:spPr>
          <a:xfrm>
            <a:off x="5897524" y="1519974"/>
            <a:ext cx="2835235" cy="354331"/>
          </a:xfrm>
          <a:prstGeom prst="rect">
            <a:avLst/>
          </a:prstGeom>
          <a:noFill/>
          <a:ln/>
        </p:spPr>
        <p:txBody>
          <a:bodyPr wrap="none" lIns="0" tIns="0" rIns="0" bIns="0" rtlCol="0" anchor="t"/>
          <a:lstStyle/>
          <a:p>
            <a:pPr algn="ctr">
              <a:lnSpc>
                <a:spcPts val="2751"/>
              </a:lnSpc>
            </a:pPr>
            <a:r>
              <a:rPr lang="en-US" sz="2200" b="1">
                <a:solidFill>
                  <a:srgbClr val="3C3939"/>
                </a:solidFill>
                <a:latin typeface="Arial" panose="020B0604020202020204" pitchFamily="34" charset="0"/>
                <a:ea typeface="Raleway" pitchFamily="34" charset="-122"/>
                <a:cs typeface="Arial" panose="020B0604020202020204" pitchFamily="34" charset="0"/>
              </a:rPr>
              <a:t>Pueblo de Dios</a:t>
            </a:r>
            <a:endParaRPr lang="en-US" sz="2200">
              <a:latin typeface="Arial" panose="020B0604020202020204" pitchFamily="34" charset="0"/>
              <a:cs typeface="Arial" panose="020B0604020202020204" pitchFamily="34" charset="0"/>
            </a:endParaRPr>
          </a:p>
        </p:txBody>
      </p:sp>
      <p:sp>
        <p:nvSpPr>
          <p:cNvPr id="7" name="Shape 5"/>
          <p:cNvSpPr/>
          <p:nvPr/>
        </p:nvSpPr>
        <p:spPr>
          <a:xfrm>
            <a:off x="9640134" y="1285540"/>
            <a:ext cx="4196359" cy="823199"/>
          </a:xfrm>
          <a:prstGeom prst="roundRect">
            <a:avLst>
              <a:gd name="adj" fmla="val 11573"/>
            </a:avLst>
          </a:prstGeom>
          <a:solidFill>
            <a:srgbClr val="E1E1EA"/>
          </a:solidFill>
          <a:ln w="7620">
            <a:solidFill>
              <a:srgbClr val="C7C7D0"/>
            </a:solidFill>
            <a:prstDash val="solid"/>
          </a:ln>
        </p:spPr>
        <p:txBody>
          <a:bodyPr/>
          <a:lstStyle/>
          <a:p>
            <a:endParaRPr lang="es-ES">
              <a:latin typeface="Arial" panose="020B0604020202020204" pitchFamily="34" charset="0"/>
              <a:cs typeface="Arial" panose="020B0604020202020204" pitchFamily="34" charset="0"/>
            </a:endParaRPr>
          </a:p>
        </p:txBody>
      </p:sp>
      <p:sp>
        <p:nvSpPr>
          <p:cNvPr id="8" name="Text 6"/>
          <p:cNvSpPr/>
          <p:nvPr/>
        </p:nvSpPr>
        <p:spPr>
          <a:xfrm>
            <a:off x="10260926" y="1519974"/>
            <a:ext cx="2954775" cy="354331"/>
          </a:xfrm>
          <a:prstGeom prst="rect">
            <a:avLst/>
          </a:prstGeom>
          <a:noFill/>
          <a:ln/>
        </p:spPr>
        <p:txBody>
          <a:bodyPr wrap="none" lIns="0" tIns="0" rIns="0" bIns="0" rtlCol="0" anchor="t"/>
          <a:lstStyle/>
          <a:p>
            <a:pPr algn="ctr">
              <a:lnSpc>
                <a:spcPts val="2751"/>
              </a:lnSpc>
            </a:pPr>
            <a:r>
              <a:rPr lang="en-US" sz="2200" b="1">
                <a:solidFill>
                  <a:srgbClr val="3C3939"/>
                </a:solidFill>
                <a:latin typeface="Arial" panose="020B0604020202020204" pitchFamily="34" charset="0"/>
                <a:ea typeface="Raleway" pitchFamily="34" charset="-122"/>
                <a:cs typeface="Arial" panose="020B0604020202020204" pitchFamily="34" charset="0"/>
              </a:rPr>
              <a:t>Conversión Bautismal</a:t>
            </a:r>
            <a:endParaRPr lang="en-US" sz="2200">
              <a:latin typeface="Arial" panose="020B0604020202020204" pitchFamily="34" charset="0"/>
              <a:cs typeface="Arial" panose="020B0604020202020204" pitchFamily="34" charset="0"/>
            </a:endParaRPr>
          </a:p>
        </p:txBody>
      </p:sp>
      <p:sp>
        <p:nvSpPr>
          <p:cNvPr id="9" name="Text 7"/>
          <p:cNvSpPr/>
          <p:nvPr/>
        </p:nvSpPr>
        <p:spPr>
          <a:xfrm>
            <a:off x="793790" y="2541503"/>
            <a:ext cx="13042821" cy="362903"/>
          </a:xfrm>
          <a:prstGeom prst="rect">
            <a:avLst/>
          </a:prstGeom>
          <a:noFill/>
          <a:ln/>
        </p:spPr>
        <p:txBody>
          <a:bodyPr wrap="none" lIns="0" tIns="0" rIns="0" bIns="0" rtlCol="0" anchor="ctr"/>
          <a:lstStyle/>
          <a:p>
            <a:pPr>
              <a:lnSpc>
                <a:spcPts val="2851"/>
              </a:lnSpc>
            </a:pPr>
            <a:r>
              <a:rPr lang="en-US" sz="2000">
                <a:solidFill>
                  <a:srgbClr val="3C3939"/>
                </a:solidFill>
                <a:latin typeface="Arial" panose="020B0604020202020204" pitchFamily="34" charset="0"/>
                <a:ea typeface="Roboto" pitchFamily="34" charset="-122"/>
                <a:cs typeface="Arial" panose="020B0604020202020204" pitchFamily="34" charset="0"/>
              </a:rPr>
              <a:t>El camino sinodal comenzó así: el sucesor de Pedro nos invitó a examinar y reflexionar sobre el "caminar juntos" </a:t>
            </a:r>
          </a:p>
          <a:p>
            <a:pPr>
              <a:lnSpc>
                <a:spcPts val="2851"/>
              </a:lnSpc>
            </a:pPr>
            <a:r>
              <a:rPr lang="en-US" sz="2000">
                <a:solidFill>
                  <a:srgbClr val="3C3939"/>
                </a:solidFill>
                <a:latin typeface="Arial" panose="020B0604020202020204" pitchFamily="34" charset="0"/>
                <a:ea typeface="Roboto" pitchFamily="34" charset="-122"/>
                <a:cs typeface="Arial" panose="020B0604020202020204" pitchFamily="34" charset="0"/>
              </a:rPr>
              <a:t>en la Iglesia.</a:t>
            </a:r>
            <a:endParaRPr lang="en-US" sz="2000">
              <a:latin typeface="Arial" panose="020B0604020202020204" pitchFamily="34" charset="0"/>
              <a:cs typeface="Arial" panose="020B0604020202020204" pitchFamily="34" charset="0"/>
            </a:endParaRPr>
          </a:p>
        </p:txBody>
      </p:sp>
      <p:sp>
        <p:nvSpPr>
          <p:cNvPr id="10" name="Text 8"/>
          <p:cNvSpPr/>
          <p:nvPr/>
        </p:nvSpPr>
        <p:spPr>
          <a:xfrm>
            <a:off x="793790" y="3157502"/>
            <a:ext cx="13042821" cy="362903"/>
          </a:xfrm>
          <a:prstGeom prst="rect">
            <a:avLst/>
          </a:prstGeom>
          <a:noFill/>
          <a:ln/>
        </p:spPr>
        <p:txBody>
          <a:bodyPr wrap="none" lIns="0" tIns="0" rIns="0" bIns="0" rtlCol="0" anchor="ctr"/>
          <a:lstStyle/>
          <a:p>
            <a:pPr>
              <a:lnSpc>
                <a:spcPts val="2851"/>
              </a:lnSpc>
            </a:pPr>
            <a:r>
              <a:rPr lang="en-US" sz="2000">
                <a:solidFill>
                  <a:srgbClr val="3C3939"/>
                </a:solidFill>
                <a:latin typeface="Arial" panose="020B0604020202020204" pitchFamily="34" charset="0"/>
                <a:ea typeface="Roboto" pitchFamily="34" charset="-122"/>
                <a:cs typeface="Arial" panose="020B0604020202020204" pitchFamily="34" charset="0"/>
              </a:rPr>
              <a:t>Hemos experimentado que </a:t>
            </a:r>
            <a:r>
              <a:rPr lang="en-US" sz="2000" b="1">
                <a:solidFill>
                  <a:srgbClr val="3C3939"/>
                </a:solidFill>
                <a:latin typeface="Arial" panose="020B0604020202020204" pitchFamily="34" charset="0"/>
                <a:ea typeface="Roboto" pitchFamily="34" charset="-122"/>
                <a:cs typeface="Arial" panose="020B0604020202020204" pitchFamily="34" charset="0"/>
              </a:rPr>
              <a:t>son las relaciones</a:t>
            </a:r>
            <a:r>
              <a:rPr lang="en-US" sz="2000">
                <a:solidFill>
                  <a:srgbClr val="3C3939"/>
                </a:solidFill>
                <a:latin typeface="Arial" panose="020B0604020202020204" pitchFamily="34" charset="0"/>
                <a:ea typeface="Roboto" pitchFamily="34" charset="-122"/>
                <a:cs typeface="Arial" panose="020B0604020202020204" pitchFamily="34" charset="0"/>
              </a:rPr>
              <a:t> las que sostienen su vitalidad animando sus estructuras.</a:t>
            </a:r>
            <a:endParaRPr lang="en-US" sz="2000">
              <a:latin typeface="Arial" panose="020B0604020202020204" pitchFamily="34" charset="0"/>
              <a:cs typeface="Arial" panose="020B0604020202020204" pitchFamily="34" charset="0"/>
            </a:endParaRPr>
          </a:p>
        </p:txBody>
      </p:sp>
      <p:sp>
        <p:nvSpPr>
          <p:cNvPr id="11" name="Text 9"/>
          <p:cNvSpPr/>
          <p:nvPr/>
        </p:nvSpPr>
        <p:spPr>
          <a:xfrm>
            <a:off x="2290030" y="3707603"/>
            <a:ext cx="11855410" cy="453509"/>
          </a:xfrm>
          <a:prstGeom prst="rect">
            <a:avLst/>
          </a:prstGeom>
          <a:noFill/>
          <a:ln/>
        </p:spPr>
        <p:txBody>
          <a:bodyPr wrap="none" lIns="0" tIns="0" rIns="0" bIns="0" rtlCol="0" anchor="t"/>
          <a:lstStyle/>
          <a:p>
            <a:pPr>
              <a:lnSpc>
                <a:spcPts val="3551"/>
              </a:lnSpc>
            </a:pPr>
            <a:r>
              <a:rPr lang="en-US" sz="2200" b="1">
                <a:solidFill>
                  <a:srgbClr val="3C3939"/>
                </a:solidFill>
                <a:latin typeface="Arial" panose="020B0604020202020204" pitchFamily="34" charset="0"/>
                <a:ea typeface="Roboto" pitchFamily="34" charset="-122"/>
                <a:cs typeface="Arial" panose="020B0604020202020204" pitchFamily="34" charset="0"/>
              </a:rPr>
              <a:t>Medios</a:t>
            </a:r>
            <a:endParaRPr lang="en-US" sz="2200">
              <a:latin typeface="Arial" panose="020B0604020202020204" pitchFamily="34" charset="0"/>
              <a:cs typeface="Arial" panose="020B0604020202020204" pitchFamily="34" charset="0"/>
            </a:endParaRPr>
          </a:p>
        </p:txBody>
      </p:sp>
      <p:sp>
        <p:nvSpPr>
          <p:cNvPr id="12" name="Text 10"/>
          <p:cNvSpPr/>
          <p:nvPr/>
        </p:nvSpPr>
        <p:spPr>
          <a:xfrm>
            <a:off x="2290028" y="4108099"/>
            <a:ext cx="11855410" cy="362903"/>
          </a:xfrm>
          <a:prstGeom prst="rect">
            <a:avLst/>
          </a:prstGeom>
          <a:noFill/>
          <a:ln/>
        </p:spPr>
        <p:txBody>
          <a:bodyPr wrap="none" lIns="0" tIns="0" rIns="0" bIns="0" rtlCol="0" anchor="t"/>
          <a:lstStyle/>
          <a:p>
            <a:pPr marL="342891" indent="-342891">
              <a:lnSpc>
                <a:spcPts val="2851"/>
              </a:lnSpc>
              <a:buSzPct val="100000"/>
              <a:buChar char="•"/>
            </a:pPr>
            <a:r>
              <a:rPr lang="en-US" sz="1751">
                <a:solidFill>
                  <a:srgbClr val="3C3939"/>
                </a:solidFill>
                <a:latin typeface="Arial" panose="020B0604020202020204" pitchFamily="34" charset="0"/>
                <a:ea typeface="Roboto" pitchFamily="34" charset="-122"/>
                <a:cs typeface="Arial" panose="020B0604020202020204" pitchFamily="34" charset="0"/>
              </a:rPr>
              <a:t>Participación diferenciada</a:t>
            </a:r>
            <a:endParaRPr lang="en-US" sz="1751">
              <a:latin typeface="Arial" panose="020B0604020202020204" pitchFamily="34" charset="0"/>
              <a:cs typeface="Arial" panose="020B0604020202020204" pitchFamily="34" charset="0"/>
            </a:endParaRPr>
          </a:p>
        </p:txBody>
      </p:sp>
      <p:sp>
        <p:nvSpPr>
          <p:cNvPr id="13" name="Text 11"/>
          <p:cNvSpPr/>
          <p:nvPr/>
        </p:nvSpPr>
        <p:spPr>
          <a:xfrm>
            <a:off x="2290028" y="4397899"/>
            <a:ext cx="11855410" cy="362903"/>
          </a:xfrm>
          <a:prstGeom prst="rect">
            <a:avLst/>
          </a:prstGeom>
          <a:noFill/>
          <a:ln/>
        </p:spPr>
        <p:txBody>
          <a:bodyPr wrap="none" lIns="0" tIns="0" rIns="0" bIns="0" rtlCol="0" anchor="t"/>
          <a:lstStyle/>
          <a:p>
            <a:pPr marL="342891" indent="-342891">
              <a:lnSpc>
                <a:spcPts val="2851"/>
              </a:lnSpc>
              <a:buSzPct val="100000"/>
              <a:buChar char="•"/>
            </a:pPr>
            <a:r>
              <a:rPr lang="en-US" sz="1751">
                <a:solidFill>
                  <a:srgbClr val="3C3939"/>
                </a:solidFill>
                <a:latin typeface="Arial" panose="020B0604020202020204" pitchFamily="34" charset="0"/>
                <a:ea typeface="Roboto" pitchFamily="34" charset="-122"/>
                <a:cs typeface="Arial" panose="020B0604020202020204" pitchFamily="34" charset="0"/>
              </a:rPr>
              <a:t>Discernimiento comunitario</a:t>
            </a:r>
            <a:endParaRPr lang="en-US" sz="1751">
              <a:latin typeface="Arial" panose="020B0604020202020204" pitchFamily="34" charset="0"/>
              <a:cs typeface="Arial" panose="020B0604020202020204" pitchFamily="34" charset="0"/>
            </a:endParaRPr>
          </a:p>
        </p:txBody>
      </p:sp>
      <p:sp>
        <p:nvSpPr>
          <p:cNvPr id="14" name="Text 12"/>
          <p:cNvSpPr/>
          <p:nvPr/>
        </p:nvSpPr>
        <p:spPr>
          <a:xfrm>
            <a:off x="2290028" y="4687695"/>
            <a:ext cx="11855410" cy="362903"/>
          </a:xfrm>
          <a:prstGeom prst="rect">
            <a:avLst/>
          </a:prstGeom>
          <a:noFill/>
          <a:ln/>
        </p:spPr>
        <p:txBody>
          <a:bodyPr wrap="none" lIns="0" tIns="0" rIns="0" bIns="0" rtlCol="0" anchor="t"/>
          <a:lstStyle/>
          <a:p>
            <a:pPr marL="342891" indent="-342891">
              <a:lnSpc>
                <a:spcPts val="2851"/>
              </a:lnSpc>
              <a:buSzPct val="100000"/>
              <a:buChar char="•"/>
            </a:pPr>
            <a:r>
              <a:rPr lang="en-US" sz="1751">
                <a:solidFill>
                  <a:srgbClr val="3C3939"/>
                </a:solidFill>
                <a:latin typeface="Arial" panose="020B0604020202020204" pitchFamily="34" charset="0"/>
                <a:ea typeface="Roboto" pitchFamily="34" charset="-122"/>
                <a:cs typeface="Arial" panose="020B0604020202020204" pitchFamily="34" charset="0"/>
              </a:rPr>
              <a:t>Conversación en el Espíritu</a:t>
            </a:r>
            <a:endParaRPr lang="en-US" sz="1751">
              <a:latin typeface="Arial" panose="020B0604020202020204" pitchFamily="34" charset="0"/>
              <a:cs typeface="Arial" panose="020B0604020202020204" pitchFamily="34" charset="0"/>
            </a:endParaRPr>
          </a:p>
        </p:txBody>
      </p:sp>
      <p:sp>
        <p:nvSpPr>
          <p:cNvPr id="15" name="Text 13"/>
          <p:cNvSpPr/>
          <p:nvPr/>
        </p:nvSpPr>
        <p:spPr>
          <a:xfrm>
            <a:off x="2290028" y="4994430"/>
            <a:ext cx="11855410" cy="362903"/>
          </a:xfrm>
          <a:prstGeom prst="rect">
            <a:avLst/>
          </a:prstGeom>
          <a:noFill/>
          <a:ln/>
        </p:spPr>
        <p:txBody>
          <a:bodyPr wrap="none" lIns="0" tIns="0" rIns="0" bIns="0" rtlCol="0" anchor="t"/>
          <a:lstStyle/>
          <a:p>
            <a:pPr marL="342891" indent="-342891">
              <a:lnSpc>
                <a:spcPts val="2851"/>
              </a:lnSpc>
              <a:buSzPct val="100000"/>
              <a:buChar char="•"/>
            </a:pPr>
            <a:r>
              <a:rPr lang="en-US" sz="1751">
                <a:solidFill>
                  <a:srgbClr val="3C3939"/>
                </a:solidFill>
                <a:latin typeface="Arial" panose="020B0604020202020204" pitchFamily="34" charset="0"/>
                <a:ea typeface="Roboto" pitchFamily="34" charset="-122"/>
                <a:cs typeface="Arial" panose="020B0604020202020204" pitchFamily="34" charset="0"/>
              </a:rPr>
              <a:t>Conversión de las estructuras.</a:t>
            </a:r>
            <a:endParaRPr lang="en-US" sz="1751">
              <a:latin typeface="Arial" panose="020B0604020202020204" pitchFamily="34" charset="0"/>
              <a:cs typeface="Arial" panose="020B0604020202020204" pitchFamily="34" charset="0"/>
            </a:endParaRPr>
          </a:p>
        </p:txBody>
      </p:sp>
      <p:sp>
        <p:nvSpPr>
          <p:cNvPr id="16" name="Text 14"/>
          <p:cNvSpPr/>
          <p:nvPr/>
        </p:nvSpPr>
        <p:spPr>
          <a:xfrm>
            <a:off x="793791" y="5660638"/>
            <a:ext cx="13042821" cy="362903"/>
          </a:xfrm>
          <a:prstGeom prst="rect">
            <a:avLst/>
          </a:prstGeom>
          <a:noFill/>
          <a:ln/>
        </p:spPr>
        <p:txBody>
          <a:bodyPr wrap="none" lIns="0" tIns="0" rIns="0" bIns="0" rtlCol="0" anchor="t"/>
          <a:lstStyle/>
          <a:p>
            <a:pPr>
              <a:lnSpc>
                <a:spcPts val="2851"/>
              </a:lnSpc>
            </a:pPr>
            <a:endParaRPr lang="en-US" sz="1751"/>
          </a:p>
        </p:txBody>
      </p:sp>
      <p:pic>
        <p:nvPicPr>
          <p:cNvPr id="24" name="Imagen 23" descr="Una multitud de gente con reloj en la fachada de un edificio&#10;&#10;Descripción generada automáticamente">
            <a:extLst>
              <a:ext uri="{FF2B5EF4-FFF2-40B4-BE49-F238E27FC236}">
                <a16:creationId xmlns:a16="http://schemas.microsoft.com/office/drawing/2014/main" id="{8CF6C38E-DAE7-D47A-8CDD-F92F9347626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9" y="5660638"/>
            <a:ext cx="14630400" cy="2568962"/>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grpSp>
        <p:nvGrpSpPr>
          <p:cNvPr id="13" name="Grupo 12">
            <a:extLst>
              <a:ext uri="{FF2B5EF4-FFF2-40B4-BE49-F238E27FC236}">
                <a16:creationId xmlns:a16="http://schemas.microsoft.com/office/drawing/2014/main" id="{BB072519-DB66-0F56-BBC6-B05B182CA630}"/>
              </a:ext>
            </a:extLst>
          </p:cNvPr>
          <p:cNvGrpSpPr/>
          <p:nvPr/>
        </p:nvGrpSpPr>
        <p:grpSpPr>
          <a:xfrm>
            <a:off x="6661051" y="1609987"/>
            <a:ext cx="7556421" cy="5813108"/>
            <a:chOff x="6280191" y="1680210"/>
            <a:chExt cx="7556421" cy="5813108"/>
          </a:xfrm>
        </p:grpSpPr>
        <p:sp>
          <p:nvSpPr>
            <p:cNvPr id="5" name="Shape 1"/>
            <p:cNvSpPr/>
            <p:nvPr/>
          </p:nvSpPr>
          <p:spPr>
            <a:xfrm>
              <a:off x="6280191" y="1680210"/>
              <a:ext cx="7556421" cy="1379935"/>
            </a:xfrm>
            <a:prstGeom prst="roundRect">
              <a:avLst>
                <a:gd name="adj" fmla="val 6213"/>
              </a:avLst>
            </a:prstGeom>
            <a:solidFill>
              <a:srgbClr val="E1E1EA"/>
            </a:solidFill>
            <a:ln w="7620">
              <a:solidFill>
                <a:srgbClr val="C7C7D0"/>
              </a:solidFill>
              <a:prstDash val="solid"/>
            </a:ln>
          </p:spPr>
          <p:txBody>
            <a:bodyPr/>
            <a:lstStyle/>
            <a:p>
              <a:endParaRPr lang="es-ES"/>
            </a:p>
          </p:txBody>
        </p:sp>
        <p:sp>
          <p:nvSpPr>
            <p:cNvPr id="6" name="Text 2"/>
            <p:cNvSpPr/>
            <p:nvPr/>
          </p:nvSpPr>
          <p:spPr>
            <a:xfrm>
              <a:off x="6491883" y="1891903"/>
              <a:ext cx="7133035" cy="956548"/>
            </a:xfrm>
            <a:prstGeom prst="rect">
              <a:avLst/>
            </a:prstGeom>
            <a:noFill/>
            <a:ln/>
          </p:spPr>
          <p:txBody>
            <a:bodyPr wrap="square" lIns="0" tIns="0" rIns="0" bIns="0" rtlCol="0" anchor="t"/>
            <a:lstStyle/>
            <a:p>
              <a:pPr>
                <a:lnSpc>
                  <a:spcPts val="2500"/>
                </a:lnSpc>
              </a:pPr>
              <a:r>
                <a:rPr lang="en-US" sz="2000">
                  <a:solidFill>
                    <a:srgbClr val="3C3939"/>
                  </a:solidFill>
                  <a:latin typeface="Arial" panose="020B0604020202020204" pitchFamily="34" charset="0"/>
                  <a:ea typeface="Raleway" pitchFamily="34" charset="-122"/>
                  <a:cs typeface="Arial" panose="020B0604020202020204" pitchFamily="34" charset="0"/>
                </a:rPr>
                <a:t>La sinodalidad es ante todo una disposición espiritual que impregna la vida cotidiana de los bautizados y todos los aspectos de la misión de la Iglesia.</a:t>
              </a:r>
              <a:endParaRPr lang="en-US" sz="2000">
                <a:latin typeface="Arial" panose="020B0604020202020204" pitchFamily="34" charset="0"/>
                <a:cs typeface="Arial" panose="020B0604020202020204" pitchFamily="34" charset="0"/>
              </a:endParaRPr>
            </a:p>
          </p:txBody>
        </p:sp>
        <p:sp>
          <p:nvSpPr>
            <p:cNvPr id="7" name="Shape 3"/>
            <p:cNvSpPr/>
            <p:nvPr/>
          </p:nvSpPr>
          <p:spPr>
            <a:xfrm>
              <a:off x="6280191" y="3264218"/>
              <a:ext cx="7556421" cy="1379935"/>
            </a:xfrm>
            <a:prstGeom prst="roundRect">
              <a:avLst>
                <a:gd name="adj" fmla="val 6213"/>
              </a:avLst>
            </a:prstGeom>
            <a:solidFill>
              <a:srgbClr val="E1E1EA"/>
            </a:solidFill>
            <a:ln w="7620">
              <a:solidFill>
                <a:srgbClr val="C7C7D0"/>
              </a:solidFill>
              <a:prstDash val="solid"/>
            </a:ln>
          </p:spPr>
          <p:txBody>
            <a:bodyPr/>
            <a:lstStyle/>
            <a:p>
              <a:endParaRPr lang="es-ES"/>
            </a:p>
          </p:txBody>
        </p:sp>
        <p:sp>
          <p:nvSpPr>
            <p:cNvPr id="8" name="Text 4"/>
            <p:cNvSpPr/>
            <p:nvPr/>
          </p:nvSpPr>
          <p:spPr>
            <a:xfrm>
              <a:off x="6491883" y="3475911"/>
              <a:ext cx="7133035" cy="956548"/>
            </a:xfrm>
            <a:prstGeom prst="rect">
              <a:avLst/>
            </a:prstGeom>
            <a:noFill/>
            <a:ln/>
          </p:spPr>
          <p:txBody>
            <a:bodyPr wrap="square" lIns="0" tIns="0" rIns="0" bIns="0" rtlCol="0" anchor="t"/>
            <a:lstStyle/>
            <a:p>
              <a:pPr>
                <a:lnSpc>
                  <a:spcPts val="2500"/>
                </a:lnSpc>
              </a:pPr>
              <a:r>
                <a:rPr lang="en-US" sz="2000">
                  <a:solidFill>
                    <a:srgbClr val="3C3939"/>
                  </a:solidFill>
                  <a:latin typeface="Arial" panose="020B0604020202020204" pitchFamily="34" charset="0"/>
                  <a:ea typeface="Raleway" pitchFamily="34" charset="-122"/>
                  <a:cs typeface="Arial" panose="020B0604020202020204" pitchFamily="34" charset="0"/>
                </a:rPr>
                <a:t>Esta espiritualidad brota de la acción del Espíritu Santo y requiere la escucha de la Palabra de Dios, contemplación, silencio y conversión del corazón.</a:t>
              </a:r>
              <a:endParaRPr lang="en-US" sz="2000">
                <a:latin typeface="Arial" panose="020B0604020202020204" pitchFamily="34" charset="0"/>
                <a:cs typeface="Arial" panose="020B0604020202020204" pitchFamily="34" charset="0"/>
              </a:endParaRPr>
            </a:p>
          </p:txBody>
        </p:sp>
        <p:sp>
          <p:nvSpPr>
            <p:cNvPr id="9" name="Shape 5"/>
            <p:cNvSpPr/>
            <p:nvPr/>
          </p:nvSpPr>
          <p:spPr>
            <a:xfrm>
              <a:off x="6280191" y="4848226"/>
              <a:ext cx="7556421" cy="1061085"/>
            </a:xfrm>
            <a:prstGeom prst="roundRect">
              <a:avLst>
                <a:gd name="adj" fmla="val 8080"/>
              </a:avLst>
            </a:prstGeom>
            <a:solidFill>
              <a:srgbClr val="E1E1EA"/>
            </a:solidFill>
            <a:ln w="7620">
              <a:solidFill>
                <a:srgbClr val="C7C7D0"/>
              </a:solidFill>
              <a:prstDash val="solid"/>
            </a:ln>
          </p:spPr>
          <p:txBody>
            <a:bodyPr/>
            <a:lstStyle/>
            <a:p>
              <a:endParaRPr lang="es-ES"/>
            </a:p>
          </p:txBody>
        </p:sp>
        <p:sp>
          <p:nvSpPr>
            <p:cNvPr id="10" name="Text 6"/>
            <p:cNvSpPr/>
            <p:nvPr/>
          </p:nvSpPr>
          <p:spPr>
            <a:xfrm>
              <a:off x="6491883" y="5059919"/>
              <a:ext cx="7133035" cy="637699"/>
            </a:xfrm>
            <a:prstGeom prst="rect">
              <a:avLst/>
            </a:prstGeom>
            <a:noFill/>
            <a:ln/>
          </p:spPr>
          <p:txBody>
            <a:bodyPr wrap="square" lIns="0" tIns="0" rIns="0" bIns="0" rtlCol="0" anchor="t"/>
            <a:lstStyle/>
            <a:p>
              <a:pPr>
                <a:lnSpc>
                  <a:spcPts val="2500"/>
                </a:lnSpc>
              </a:pPr>
              <a:r>
                <a:rPr lang="en-US" sz="2000">
                  <a:solidFill>
                    <a:srgbClr val="3C3939"/>
                  </a:solidFill>
                  <a:latin typeface="Arial" panose="020B0604020202020204" pitchFamily="34" charset="0"/>
                  <a:ea typeface="Raleway" pitchFamily="34" charset="-122"/>
                  <a:cs typeface="Arial" panose="020B0604020202020204" pitchFamily="34" charset="0"/>
                </a:rPr>
                <a:t>Una espiritualidad sinodal exige también ascesis, humildad, paciencia y disponibilidad para perdonar y ser perdonado.</a:t>
              </a:r>
              <a:endParaRPr lang="en-US" sz="2000">
                <a:latin typeface="Arial" panose="020B0604020202020204" pitchFamily="34" charset="0"/>
                <a:cs typeface="Arial" panose="020B0604020202020204" pitchFamily="34" charset="0"/>
              </a:endParaRPr>
            </a:p>
          </p:txBody>
        </p:sp>
        <p:sp>
          <p:nvSpPr>
            <p:cNvPr id="11" name="Shape 7"/>
            <p:cNvSpPr/>
            <p:nvPr/>
          </p:nvSpPr>
          <p:spPr>
            <a:xfrm>
              <a:off x="6280191" y="6113383"/>
              <a:ext cx="7556421" cy="1379935"/>
            </a:xfrm>
            <a:prstGeom prst="roundRect">
              <a:avLst>
                <a:gd name="adj" fmla="val 6213"/>
              </a:avLst>
            </a:prstGeom>
            <a:solidFill>
              <a:srgbClr val="E1E1EA"/>
            </a:solidFill>
            <a:ln w="7620">
              <a:solidFill>
                <a:srgbClr val="C7C7D0"/>
              </a:solidFill>
              <a:prstDash val="solid"/>
            </a:ln>
          </p:spPr>
          <p:txBody>
            <a:bodyPr/>
            <a:lstStyle/>
            <a:p>
              <a:endParaRPr lang="es-ES"/>
            </a:p>
          </p:txBody>
        </p:sp>
        <p:sp>
          <p:nvSpPr>
            <p:cNvPr id="12" name="Text 8"/>
            <p:cNvSpPr/>
            <p:nvPr/>
          </p:nvSpPr>
          <p:spPr>
            <a:xfrm>
              <a:off x="6491883" y="6325077"/>
              <a:ext cx="7133035" cy="956548"/>
            </a:xfrm>
            <a:prstGeom prst="rect">
              <a:avLst/>
            </a:prstGeom>
            <a:noFill/>
            <a:ln/>
          </p:spPr>
          <p:txBody>
            <a:bodyPr wrap="square" lIns="0" tIns="0" rIns="0" bIns="0" rtlCol="0" anchor="t"/>
            <a:lstStyle/>
            <a:p>
              <a:pPr>
                <a:lnSpc>
                  <a:spcPts val="2500"/>
                </a:lnSpc>
              </a:pPr>
              <a:r>
                <a:rPr lang="en-US" sz="2000">
                  <a:solidFill>
                    <a:srgbClr val="3C3939"/>
                  </a:solidFill>
                  <a:latin typeface="Arial" panose="020B0604020202020204" pitchFamily="34" charset="0"/>
                  <a:ea typeface="Raleway" pitchFamily="34" charset="-122"/>
                  <a:cs typeface="Arial" panose="020B0604020202020204" pitchFamily="34" charset="0"/>
                </a:rPr>
                <a:t>Necesitamos acompañamiento y apoyo, incluida la formación y la dirección espiritual, como individuos y como comunidad. </a:t>
              </a:r>
            </a:p>
            <a:p>
              <a:pPr>
                <a:lnSpc>
                  <a:spcPts val="2500"/>
                </a:lnSpc>
              </a:pPr>
              <a:r>
                <a:rPr lang="en-US" sz="2000">
                  <a:solidFill>
                    <a:srgbClr val="3C3939"/>
                  </a:solidFill>
                  <a:latin typeface="Arial" panose="020B0604020202020204" pitchFamily="34" charset="0"/>
                  <a:ea typeface="Raleway" pitchFamily="34" charset="-122"/>
                  <a:cs typeface="Arial" panose="020B0604020202020204" pitchFamily="34" charset="0"/>
                </a:rPr>
                <a:t>(DF 43)</a:t>
              </a:r>
              <a:endParaRPr lang="en-US" sz="2000">
                <a:latin typeface="Arial" panose="020B0604020202020204" pitchFamily="34" charset="0"/>
                <a:cs typeface="Arial" panose="020B0604020202020204" pitchFamily="34" charset="0"/>
              </a:endParaRPr>
            </a:p>
          </p:txBody>
        </p:sp>
      </p:grpSp>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pic>
        <p:nvPicPr>
          <p:cNvPr id="3" name="Image 1" descr="preencoded.png"/>
          <p:cNvPicPr>
            <a:picLocks noChangeAspect="1"/>
          </p:cNvPicPr>
          <p:nvPr/>
        </p:nvPicPr>
        <p:blipFill>
          <a:blip r:embed="rId4"/>
          <a:stretch>
            <a:fillRect/>
          </a:stretch>
        </p:blipFill>
        <p:spPr>
          <a:xfrm>
            <a:off x="1280160" y="2651760"/>
            <a:ext cx="2926080" cy="2926080"/>
          </a:xfrm>
          <a:prstGeom prst="rect">
            <a:avLst/>
          </a:prstGeom>
        </p:spPr>
      </p:pic>
      <p:sp>
        <p:nvSpPr>
          <p:cNvPr id="4" name="Text 0"/>
          <p:cNvSpPr/>
          <p:nvPr/>
        </p:nvSpPr>
        <p:spPr>
          <a:xfrm>
            <a:off x="5989794" y="736165"/>
            <a:ext cx="5103615" cy="637937"/>
          </a:xfrm>
          <a:prstGeom prst="rect">
            <a:avLst/>
          </a:prstGeom>
          <a:noFill/>
          <a:ln/>
        </p:spPr>
        <p:txBody>
          <a:bodyPr wrap="none" lIns="0" tIns="0" rIns="0" bIns="0" rtlCol="0" anchor="t"/>
          <a:lstStyle/>
          <a:p>
            <a:pPr>
              <a:lnSpc>
                <a:spcPts val="5000"/>
              </a:lnSpc>
            </a:pPr>
            <a:r>
              <a:rPr lang="en-US" sz="4400" b="1" dirty="0" err="1">
                <a:solidFill>
                  <a:srgbClr val="C00000"/>
                </a:solidFill>
                <a:latin typeface="Arial" panose="020B0604020202020204" pitchFamily="34" charset="0"/>
                <a:ea typeface="Raleway" pitchFamily="34" charset="-122"/>
                <a:cs typeface="Arial" panose="020B0604020202020204" pitchFamily="34" charset="0"/>
              </a:rPr>
              <a:t>ESpiritualidad</a:t>
            </a:r>
            <a:endParaRPr lang="en-US" sz="4400" dirty="0">
              <a:solidFill>
                <a:srgbClr val="C00000"/>
              </a:solidFill>
              <a:latin typeface="Arial" panose="020B0604020202020204" pitchFamily="34" charset="0"/>
              <a:cs typeface="Arial" panose="020B0604020202020204" pitchFamily="34" charset="0"/>
            </a:endParaRPr>
          </a:p>
        </p:txBody>
      </p:sp>
      <p:pic>
        <p:nvPicPr>
          <p:cNvPr id="14" name="Image 3" descr="Reproducir contorno">
            <a:extLst>
              <a:ext uri="{FF2B5EF4-FFF2-40B4-BE49-F238E27FC236}">
                <a16:creationId xmlns:a16="http://schemas.microsoft.com/office/drawing/2014/main" id="{CEA58C43-CA23-6E53-B5EA-686D48645F68}"/>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rot="5400000">
            <a:off x="13539077" y="2841987"/>
            <a:ext cx="496132" cy="496132"/>
          </a:xfrm>
          <a:prstGeom prst="rect">
            <a:avLst/>
          </a:prstGeom>
        </p:spPr>
      </p:pic>
      <p:pic>
        <p:nvPicPr>
          <p:cNvPr id="18" name="Image 3" descr="Reproducir contorno">
            <a:extLst>
              <a:ext uri="{FF2B5EF4-FFF2-40B4-BE49-F238E27FC236}">
                <a16:creationId xmlns:a16="http://schemas.microsoft.com/office/drawing/2014/main" id="{14585525-AC21-AF04-8BAC-BDC4E40AB2D0}"/>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rot="5400000">
            <a:off x="13539077" y="4424090"/>
            <a:ext cx="496132" cy="496132"/>
          </a:xfrm>
          <a:prstGeom prst="rect">
            <a:avLst/>
          </a:prstGeom>
        </p:spPr>
      </p:pic>
      <p:pic>
        <p:nvPicPr>
          <p:cNvPr id="19" name="Image 3" descr="Reproducir contorno">
            <a:extLst>
              <a:ext uri="{FF2B5EF4-FFF2-40B4-BE49-F238E27FC236}">
                <a16:creationId xmlns:a16="http://schemas.microsoft.com/office/drawing/2014/main" id="{7AF1687D-086C-3102-1A88-3DE5A46C8B07}"/>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rot="5400000">
            <a:off x="13539077" y="5688046"/>
            <a:ext cx="496132" cy="496132"/>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p:nvPr/>
        </p:nvSpPr>
        <p:spPr>
          <a:xfrm>
            <a:off x="793790" y="679968"/>
            <a:ext cx="8498087" cy="637937"/>
          </a:xfrm>
          <a:prstGeom prst="rect">
            <a:avLst/>
          </a:prstGeom>
          <a:noFill/>
          <a:ln/>
        </p:spPr>
        <p:txBody>
          <a:bodyPr wrap="none" lIns="0" tIns="0" rIns="0" bIns="0" rtlCol="0" anchor="t"/>
          <a:lstStyle/>
          <a:p>
            <a:pPr>
              <a:lnSpc>
                <a:spcPts val="5000"/>
              </a:lnSpc>
            </a:pPr>
            <a:r>
              <a:rPr lang="en-US" sz="4400" b="1">
                <a:solidFill>
                  <a:srgbClr val="C00000"/>
                </a:solidFill>
                <a:latin typeface="Arial" panose="020B0604020202020204" pitchFamily="34" charset="0"/>
                <a:cs typeface="Arial" panose="020B0604020202020204" pitchFamily="34" charset="0"/>
              </a:rPr>
              <a:t>Conversión de las relaciones</a:t>
            </a:r>
            <a:endParaRPr lang="en-US" sz="4400">
              <a:solidFill>
                <a:srgbClr val="C00000"/>
              </a:solidFill>
              <a:latin typeface="Arial" panose="020B0604020202020204" pitchFamily="34" charset="0"/>
              <a:cs typeface="Arial" panose="020B0604020202020204" pitchFamily="34" charset="0"/>
            </a:endParaRPr>
          </a:p>
        </p:txBody>
      </p:sp>
      <p:sp>
        <p:nvSpPr>
          <p:cNvPr id="3" name="Shape 1"/>
          <p:cNvSpPr/>
          <p:nvPr/>
        </p:nvSpPr>
        <p:spPr>
          <a:xfrm>
            <a:off x="793791" y="1421370"/>
            <a:ext cx="13042821" cy="2017633"/>
          </a:xfrm>
          <a:prstGeom prst="roundRect">
            <a:avLst>
              <a:gd name="adj" fmla="val 4250"/>
            </a:avLst>
          </a:prstGeom>
          <a:solidFill>
            <a:srgbClr val="E1E1EA"/>
          </a:solidFill>
          <a:ln w="7620">
            <a:solidFill>
              <a:srgbClr val="C7C7D0"/>
            </a:solidFill>
            <a:prstDash val="solid"/>
          </a:ln>
        </p:spPr>
        <p:txBody>
          <a:bodyPr/>
          <a:lstStyle/>
          <a:p>
            <a:endParaRPr lang="es-ES"/>
          </a:p>
        </p:txBody>
      </p:sp>
      <p:sp>
        <p:nvSpPr>
          <p:cNvPr id="4" name="Text 2"/>
          <p:cNvSpPr/>
          <p:nvPr/>
        </p:nvSpPr>
        <p:spPr>
          <a:xfrm>
            <a:off x="1005483" y="1633063"/>
            <a:ext cx="12619435" cy="1594247"/>
          </a:xfrm>
          <a:prstGeom prst="rect">
            <a:avLst/>
          </a:prstGeom>
          <a:noFill/>
          <a:ln/>
        </p:spPr>
        <p:txBody>
          <a:bodyPr wrap="square" lIns="0" tIns="0" rIns="0" bIns="0" rtlCol="0" anchor="t"/>
          <a:lstStyle/>
          <a:p>
            <a:pPr>
              <a:lnSpc>
                <a:spcPts val="2500"/>
              </a:lnSpc>
            </a:pPr>
            <a:r>
              <a:rPr lang="en-US" sz="2000">
                <a:solidFill>
                  <a:srgbClr val="3C3939"/>
                </a:solidFill>
                <a:latin typeface="Arial" panose="020B0604020202020204" pitchFamily="34" charset="0"/>
                <a:ea typeface="Raleway" pitchFamily="34" charset="-122"/>
                <a:cs typeface="Arial" panose="020B0604020202020204" pitchFamily="34" charset="0"/>
              </a:rPr>
              <a:t>En una Iglesia sinodal misionera, bajo la guía de sus Pastores, las comunidades podrán enviar y sostener a los enviados. Piden a la Iglesia que no les deje solos, sino que se sientan enviados y apoyados. Por tanto, se concebirán a sí mismas principalmente al servicio de la misión que los fieles llevan a cabo en la sociedad, en la vida familiar y laboral, sin centrarse exclusivamente en las actividades que tienen lugar en su interior y en sus necesidades organizativas. (DF 59)</a:t>
            </a:r>
            <a:endParaRPr lang="en-US" sz="2000">
              <a:latin typeface="Arial" panose="020B0604020202020204" pitchFamily="34" charset="0"/>
              <a:cs typeface="Arial" panose="020B0604020202020204" pitchFamily="34" charset="0"/>
            </a:endParaRPr>
          </a:p>
        </p:txBody>
      </p:sp>
      <p:sp>
        <p:nvSpPr>
          <p:cNvPr id="5" name="Shape 3"/>
          <p:cNvSpPr/>
          <p:nvPr/>
        </p:nvSpPr>
        <p:spPr>
          <a:xfrm>
            <a:off x="793791" y="3643075"/>
            <a:ext cx="13042821" cy="1379935"/>
          </a:xfrm>
          <a:prstGeom prst="roundRect">
            <a:avLst>
              <a:gd name="adj" fmla="val 6213"/>
            </a:avLst>
          </a:prstGeom>
          <a:solidFill>
            <a:srgbClr val="E1E1EA"/>
          </a:solidFill>
          <a:ln w="7620">
            <a:solidFill>
              <a:srgbClr val="C7C7D0"/>
            </a:solidFill>
            <a:prstDash val="solid"/>
          </a:ln>
        </p:spPr>
        <p:txBody>
          <a:bodyPr/>
          <a:lstStyle/>
          <a:p>
            <a:endParaRPr lang="es-ES"/>
          </a:p>
        </p:txBody>
      </p:sp>
      <p:sp>
        <p:nvSpPr>
          <p:cNvPr id="6" name="Text 4"/>
          <p:cNvSpPr/>
          <p:nvPr/>
        </p:nvSpPr>
        <p:spPr>
          <a:xfrm>
            <a:off x="1005483" y="3854770"/>
            <a:ext cx="12619435" cy="956548"/>
          </a:xfrm>
          <a:prstGeom prst="rect">
            <a:avLst/>
          </a:prstGeom>
          <a:noFill/>
          <a:ln/>
        </p:spPr>
        <p:txBody>
          <a:bodyPr wrap="square" lIns="0" tIns="0" rIns="0" bIns="0" rtlCol="0" anchor="t"/>
          <a:lstStyle/>
          <a:p>
            <a:pPr>
              <a:lnSpc>
                <a:spcPts val="2500"/>
              </a:lnSpc>
            </a:pPr>
            <a:r>
              <a:rPr lang="en-US" sz="2000">
                <a:solidFill>
                  <a:srgbClr val="3C3939"/>
                </a:solidFill>
                <a:latin typeface="Arial" panose="020B0604020202020204" pitchFamily="34" charset="0"/>
                <a:ea typeface="Raleway" pitchFamily="34" charset="-122"/>
                <a:cs typeface="Arial" panose="020B0604020202020204" pitchFamily="34" charset="0"/>
              </a:rPr>
              <a:t>Esta Asamblea hace un llamamiento a la plena aplicación de todas las oportunidades ya previstas en la legislación vigente en relación con el papel de la mujer, en particular en los lugares donde aún no se han explorado. (DF 60)</a:t>
            </a:r>
            <a:endParaRPr lang="en-US" sz="2000">
              <a:latin typeface="Arial" panose="020B0604020202020204" pitchFamily="34" charset="0"/>
              <a:cs typeface="Arial" panose="020B0604020202020204" pitchFamily="34" charset="0"/>
            </a:endParaRPr>
          </a:p>
        </p:txBody>
      </p:sp>
      <p:sp>
        <p:nvSpPr>
          <p:cNvPr id="7" name="Shape 5"/>
          <p:cNvSpPr/>
          <p:nvPr/>
        </p:nvSpPr>
        <p:spPr>
          <a:xfrm>
            <a:off x="793791" y="5227085"/>
            <a:ext cx="13042821" cy="2017633"/>
          </a:xfrm>
          <a:prstGeom prst="roundRect">
            <a:avLst>
              <a:gd name="adj" fmla="val 4250"/>
            </a:avLst>
          </a:prstGeom>
          <a:solidFill>
            <a:srgbClr val="E1E1EA"/>
          </a:solidFill>
          <a:ln w="7620">
            <a:solidFill>
              <a:srgbClr val="C7C7D0"/>
            </a:solidFill>
            <a:prstDash val="solid"/>
          </a:ln>
        </p:spPr>
        <p:txBody>
          <a:bodyPr/>
          <a:lstStyle/>
          <a:p>
            <a:endParaRPr lang="es-ES"/>
          </a:p>
        </p:txBody>
      </p:sp>
      <p:sp>
        <p:nvSpPr>
          <p:cNvPr id="8" name="Text 6"/>
          <p:cNvSpPr/>
          <p:nvPr/>
        </p:nvSpPr>
        <p:spPr>
          <a:xfrm>
            <a:off x="1005483" y="5438778"/>
            <a:ext cx="12619435" cy="1594247"/>
          </a:xfrm>
          <a:prstGeom prst="rect">
            <a:avLst/>
          </a:prstGeom>
          <a:noFill/>
          <a:ln/>
        </p:spPr>
        <p:txBody>
          <a:bodyPr wrap="square" lIns="0" tIns="0" rIns="0" bIns="0" rtlCol="0" anchor="t"/>
          <a:lstStyle/>
          <a:p>
            <a:pPr>
              <a:lnSpc>
                <a:spcPts val="2500"/>
              </a:lnSpc>
            </a:pPr>
            <a:r>
              <a:rPr lang="en-US" sz="2000" b="1" dirty="0">
                <a:solidFill>
                  <a:srgbClr val="3C3939"/>
                </a:solidFill>
                <a:latin typeface="Arial" panose="020B0604020202020204" pitchFamily="34" charset="0"/>
                <a:ea typeface="Raleway" pitchFamily="34" charset="-122"/>
                <a:cs typeface="Arial" panose="020B0604020202020204" pitchFamily="34" charset="0"/>
              </a:rPr>
              <a:t>Una </a:t>
            </a:r>
            <a:r>
              <a:rPr lang="en-US" sz="2000" b="1" dirty="0" err="1">
                <a:solidFill>
                  <a:srgbClr val="3C3939"/>
                </a:solidFill>
                <a:latin typeface="Arial" panose="020B0604020202020204" pitchFamily="34" charset="0"/>
                <a:ea typeface="Raleway" pitchFamily="34" charset="-122"/>
                <a:cs typeface="Arial" panose="020B0604020202020204" pitchFamily="34" charset="0"/>
              </a:rPr>
              <a:t>distribución</a:t>
            </a:r>
            <a:r>
              <a:rPr lang="en-US" sz="2000" b="1" dirty="0">
                <a:solidFill>
                  <a:srgbClr val="3C3939"/>
                </a:solidFill>
                <a:latin typeface="Arial" panose="020B0604020202020204" pitchFamily="34" charset="0"/>
                <a:ea typeface="Raleway" pitchFamily="34" charset="-122"/>
                <a:cs typeface="Arial" panose="020B0604020202020204" pitchFamily="34" charset="0"/>
              </a:rPr>
              <a:t> más </a:t>
            </a:r>
            <a:r>
              <a:rPr lang="en-US" sz="2000" b="1" dirty="0" err="1">
                <a:solidFill>
                  <a:srgbClr val="3C3939"/>
                </a:solidFill>
                <a:latin typeface="Arial" panose="020B0604020202020204" pitchFamily="34" charset="0"/>
                <a:ea typeface="Raleway" pitchFamily="34" charset="-122"/>
                <a:cs typeface="Arial" panose="020B0604020202020204" pitchFamily="34" charset="0"/>
              </a:rPr>
              <a:t>articulada</a:t>
            </a:r>
            <a:r>
              <a:rPr lang="en-US" sz="2000" b="1" dirty="0">
                <a:solidFill>
                  <a:srgbClr val="3C3939"/>
                </a:solidFill>
                <a:latin typeface="Arial" panose="020B0604020202020204" pitchFamily="34" charset="0"/>
                <a:ea typeface="Raleway" pitchFamily="34" charset="-122"/>
                <a:cs typeface="Arial" panose="020B0604020202020204" pitchFamily="34" charset="0"/>
              </a:rPr>
              <a:t> de </a:t>
            </a:r>
            <a:r>
              <a:rPr lang="en-US" sz="2000" b="1" dirty="0" err="1">
                <a:solidFill>
                  <a:srgbClr val="3C3939"/>
                </a:solidFill>
                <a:latin typeface="Arial" panose="020B0604020202020204" pitchFamily="34" charset="0"/>
                <a:ea typeface="Raleway" pitchFamily="34" charset="-122"/>
                <a:cs typeface="Arial" panose="020B0604020202020204" pitchFamily="34" charset="0"/>
              </a:rPr>
              <a:t>tareas</a:t>
            </a:r>
            <a:r>
              <a:rPr lang="en-US" sz="2000" b="1" dirty="0">
                <a:solidFill>
                  <a:srgbClr val="3C3939"/>
                </a:solidFill>
                <a:latin typeface="Arial" panose="020B0604020202020204" pitchFamily="34" charset="0"/>
                <a:ea typeface="Raleway" pitchFamily="34" charset="-122"/>
                <a:cs typeface="Arial" panose="020B0604020202020204" pitchFamily="34" charset="0"/>
              </a:rPr>
              <a:t> y </a:t>
            </a:r>
            <a:r>
              <a:rPr lang="en-US" sz="2000" b="1" dirty="0" err="1">
                <a:solidFill>
                  <a:srgbClr val="3C3939"/>
                </a:solidFill>
                <a:latin typeface="Arial" panose="020B0604020202020204" pitchFamily="34" charset="0"/>
                <a:ea typeface="Raleway" pitchFamily="34" charset="-122"/>
                <a:cs typeface="Arial" panose="020B0604020202020204" pitchFamily="34" charset="0"/>
              </a:rPr>
              <a:t>responsabilidades</a:t>
            </a:r>
            <a:r>
              <a:rPr lang="en-US" sz="2000" dirty="0">
                <a:solidFill>
                  <a:srgbClr val="3C3939"/>
                </a:solidFill>
                <a:latin typeface="Arial" panose="020B0604020202020204" pitchFamily="34" charset="0"/>
                <a:ea typeface="Raleway" pitchFamily="34" charset="-122"/>
                <a:cs typeface="Arial" panose="020B0604020202020204" pitchFamily="34" charset="0"/>
              </a:rPr>
              <a:t>, un </a:t>
            </a:r>
            <a:r>
              <a:rPr lang="en-US" sz="2000" dirty="0" err="1">
                <a:solidFill>
                  <a:srgbClr val="3C3939"/>
                </a:solidFill>
                <a:latin typeface="Arial" panose="020B0604020202020204" pitchFamily="34" charset="0"/>
                <a:ea typeface="Raleway" pitchFamily="34" charset="-122"/>
                <a:cs typeface="Arial" panose="020B0604020202020204" pitchFamily="34" charset="0"/>
              </a:rPr>
              <a:t>discernimiento</a:t>
            </a:r>
            <a:r>
              <a:rPr lang="en-US" sz="2000" dirty="0">
                <a:solidFill>
                  <a:srgbClr val="3C3939"/>
                </a:solidFill>
                <a:latin typeface="Arial" panose="020B0604020202020204" pitchFamily="34" charset="0"/>
                <a:ea typeface="Raleway" pitchFamily="34" charset="-122"/>
                <a:cs typeface="Arial" panose="020B0604020202020204" pitchFamily="34" charset="0"/>
              </a:rPr>
              <a:t> más </a:t>
            </a:r>
            <a:r>
              <a:rPr lang="en-US" sz="2000" dirty="0" err="1">
                <a:solidFill>
                  <a:srgbClr val="3C3939"/>
                </a:solidFill>
                <a:latin typeface="Arial" panose="020B0604020202020204" pitchFamily="34" charset="0"/>
                <a:ea typeface="Raleway" pitchFamily="34" charset="-122"/>
                <a:cs typeface="Arial" panose="020B0604020202020204" pitchFamily="34" charset="0"/>
              </a:rPr>
              <a:t>valiente</a:t>
            </a:r>
            <a:r>
              <a:rPr lang="en-US" sz="2000" dirty="0">
                <a:solidFill>
                  <a:srgbClr val="3C3939"/>
                </a:solidFill>
                <a:latin typeface="Arial" panose="020B0604020202020204" pitchFamily="34" charset="0"/>
                <a:ea typeface="Raleway" pitchFamily="34" charset="-122"/>
                <a:cs typeface="Arial" panose="020B0604020202020204" pitchFamily="34" charset="0"/>
              </a:rPr>
              <a:t> de lo que </a:t>
            </a:r>
            <a:r>
              <a:rPr lang="en-US" sz="2000" dirty="0" err="1">
                <a:solidFill>
                  <a:srgbClr val="3C3939"/>
                </a:solidFill>
                <a:latin typeface="Arial" panose="020B0604020202020204" pitchFamily="34" charset="0"/>
                <a:ea typeface="Raleway" pitchFamily="34" charset="-122"/>
                <a:cs typeface="Arial" panose="020B0604020202020204" pitchFamily="34" charset="0"/>
              </a:rPr>
              <a:t>pertenece</a:t>
            </a:r>
            <a:r>
              <a:rPr lang="en-US" sz="2000" dirty="0">
                <a:solidFill>
                  <a:srgbClr val="3C3939"/>
                </a:solidFill>
                <a:latin typeface="Arial" panose="020B0604020202020204" pitchFamily="34" charset="0"/>
                <a:ea typeface="Raleway" pitchFamily="34" charset="-122"/>
                <a:cs typeface="Arial" panose="020B0604020202020204" pitchFamily="34" charset="0"/>
              </a:rPr>
              <a:t> </a:t>
            </a:r>
            <a:r>
              <a:rPr lang="en-US" sz="2000" dirty="0" err="1">
                <a:solidFill>
                  <a:srgbClr val="3C3939"/>
                </a:solidFill>
                <a:latin typeface="Arial" panose="020B0604020202020204" pitchFamily="34" charset="0"/>
                <a:ea typeface="Raleway" pitchFamily="34" charset="-122"/>
                <a:cs typeface="Arial" panose="020B0604020202020204" pitchFamily="34" charset="0"/>
              </a:rPr>
              <a:t>propiamente</a:t>
            </a:r>
            <a:r>
              <a:rPr lang="en-US" sz="2000" dirty="0">
                <a:solidFill>
                  <a:srgbClr val="3C3939"/>
                </a:solidFill>
                <a:latin typeface="Arial" panose="020B0604020202020204" pitchFamily="34" charset="0"/>
                <a:ea typeface="Raleway" pitchFamily="34" charset="-122"/>
                <a:cs typeface="Arial" panose="020B0604020202020204" pitchFamily="34" charset="0"/>
              </a:rPr>
              <a:t> al </a:t>
            </a:r>
            <a:r>
              <a:rPr lang="en-US" sz="2000" dirty="0" err="1">
                <a:solidFill>
                  <a:srgbClr val="3C3939"/>
                </a:solidFill>
                <a:latin typeface="Arial" panose="020B0604020202020204" pitchFamily="34" charset="0"/>
                <a:ea typeface="Raleway" pitchFamily="34" charset="-122"/>
                <a:cs typeface="Arial" panose="020B0604020202020204" pitchFamily="34" charset="0"/>
              </a:rPr>
              <a:t>ministerio</a:t>
            </a:r>
            <a:r>
              <a:rPr lang="en-US" sz="2000" dirty="0">
                <a:solidFill>
                  <a:srgbClr val="3C3939"/>
                </a:solidFill>
                <a:latin typeface="Arial" panose="020B0604020202020204" pitchFamily="34" charset="0"/>
                <a:ea typeface="Raleway" pitchFamily="34" charset="-122"/>
                <a:cs typeface="Arial" panose="020B0604020202020204" pitchFamily="34" charset="0"/>
              </a:rPr>
              <a:t> </a:t>
            </a:r>
            <a:r>
              <a:rPr lang="en-US" sz="2000" dirty="0" err="1">
                <a:solidFill>
                  <a:srgbClr val="3C3939"/>
                </a:solidFill>
                <a:latin typeface="Arial" panose="020B0604020202020204" pitchFamily="34" charset="0"/>
                <a:ea typeface="Raleway" pitchFamily="34" charset="-122"/>
                <a:cs typeface="Arial" panose="020B0604020202020204" pitchFamily="34" charset="0"/>
              </a:rPr>
              <a:t>ordenado</a:t>
            </a:r>
            <a:r>
              <a:rPr lang="en-US" sz="2000" dirty="0">
                <a:solidFill>
                  <a:srgbClr val="3C3939"/>
                </a:solidFill>
                <a:latin typeface="Arial" panose="020B0604020202020204" pitchFamily="34" charset="0"/>
                <a:ea typeface="Raleway" pitchFamily="34" charset="-122"/>
                <a:cs typeface="Arial" panose="020B0604020202020204" pitchFamily="34" charset="0"/>
              </a:rPr>
              <a:t> y de lo que puede y debe </a:t>
            </a:r>
            <a:r>
              <a:rPr lang="en-US" sz="2000" dirty="0" err="1">
                <a:solidFill>
                  <a:srgbClr val="3C3939"/>
                </a:solidFill>
                <a:latin typeface="Arial" panose="020B0604020202020204" pitchFamily="34" charset="0"/>
                <a:ea typeface="Raleway" pitchFamily="34" charset="-122"/>
                <a:cs typeface="Arial" panose="020B0604020202020204" pitchFamily="34" charset="0"/>
              </a:rPr>
              <a:t>delegarse</a:t>
            </a:r>
            <a:r>
              <a:rPr lang="en-US" sz="2000" dirty="0">
                <a:solidFill>
                  <a:srgbClr val="3C3939"/>
                </a:solidFill>
                <a:latin typeface="Arial" panose="020B0604020202020204" pitchFamily="34" charset="0"/>
                <a:ea typeface="Raleway" pitchFamily="34" charset="-122"/>
                <a:cs typeface="Arial" panose="020B0604020202020204" pitchFamily="34" charset="0"/>
              </a:rPr>
              <a:t> en </a:t>
            </a:r>
            <a:r>
              <a:rPr lang="en-US" sz="2000" dirty="0" err="1">
                <a:solidFill>
                  <a:srgbClr val="3C3939"/>
                </a:solidFill>
                <a:latin typeface="Arial" panose="020B0604020202020204" pitchFamily="34" charset="0"/>
                <a:ea typeface="Raleway" pitchFamily="34" charset="-122"/>
                <a:cs typeface="Arial" panose="020B0604020202020204" pitchFamily="34" charset="0"/>
              </a:rPr>
              <a:t>otros</a:t>
            </a:r>
            <a:r>
              <a:rPr lang="en-US" sz="2000" dirty="0">
                <a:solidFill>
                  <a:srgbClr val="3C3939"/>
                </a:solidFill>
                <a:latin typeface="Arial" panose="020B0604020202020204" pitchFamily="34" charset="0"/>
                <a:ea typeface="Raleway" pitchFamily="34" charset="-122"/>
                <a:cs typeface="Arial" panose="020B0604020202020204" pitchFamily="34" charset="0"/>
              </a:rPr>
              <a:t>, </a:t>
            </a:r>
            <a:r>
              <a:rPr lang="en-US" sz="2000" dirty="0" err="1">
                <a:solidFill>
                  <a:srgbClr val="3C3939"/>
                </a:solidFill>
                <a:latin typeface="Arial" panose="020B0604020202020204" pitchFamily="34" charset="0"/>
                <a:ea typeface="Raleway" pitchFamily="34" charset="-122"/>
                <a:cs typeface="Arial" panose="020B0604020202020204" pitchFamily="34" charset="0"/>
              </a:rPr>
              <a:t>favorecerá</a:t>
            </a:r>
            <a:r>
              <a:rPr lang="en-US" sz="2000" dirty="0">
                <a:solidFill>
                  <a:srgbClr val="3C3939"/>
                </a:solidFill>
                <a:latin typeface="Arial" panose="020B0604020202020204" pitchFamily="34" charset="0"/>
                <a:ea typeface="Raleway" pitchFamily="34" charset="-122"/>
                <a:cs typeface="Arial" panose="020B0604020202020204" pitchFamily="34" charset="0"/>
              </a:rPr>
              <a:t> su </a:t>
            </a:r>
            <a:r>
              <a:rPr lang="en-US" sz="2000" dirty="0" err="1">
                <a:solidFill>
                  <a:srgbClr val="3C3939"/>
                </a:solidFill>
                <a:latin typeface="Arial" panose="020B0604020202020204" pitchFamily="34" charset="0"/>
                <a:ea typeface="Raleway" pitchFamily="34" charset="-122"/>
                <a:cs typeface="Arial" panose="020B0604020202020204" pitchFamily="34" charset="0"/>
              </a:rPr>
              <a:t>ejercicio</a:t>
            </a:r>
            <a:r>
              <a:rPr lang="en-US" sz="2000" dirty="0">
                <a:solidFill>
                  <a:srgbClr val="3C3939"/>
                </a:solidFill>
                <a:latin typeface="Arial" panose="020B0604020202020204" pitchFamily="34" charset="0"/>
                <a:ea typeface="Raleway" pitchFamily="34" charset="-122"/>
                <a:cs typeface="Arial" panose="020B0604020202020204" pitchFamily="34" charset="0"/>
              </a:rPr>
              <a:t> de una </a:t>
            </a:r>
            <a:r>
              <a:rPr lang="en-US" sz="2000" dirty="0" err="1">
                <a:solidFill>
                  <a:srgbClr val="3C3939"/>
                </a:solidFill>
                <a:latin typeface="Arial" panose="020B0604020202020204" pitchFamily="34" charset="0"/>
                <a:ea typeface="Raleway" pitchFamily="34" charset="-122"/>
                <a:cs typeface="Arial" panose="020B0604020202020204" pitchFamily="34" charset="0"/>
              </a:rPr>
              <a:t>manera</a:t>
            </a:r>
            <a:r>
              <a:rPr lang="en-US" sz="2000" dirty="0">
                <a:solidFill>
                  <a:srgbClr val="3C3939"/>
                </a:solidFill>
                <a:latin typeface="Arial" panose="020B0604020202020204" pitchFamily="34" charset="0"/>
                <a:ea typeface="Raleway" pitchFamily="34" charset="-122"/>
                <a:cs typeface="Arial" panose="020B0604020202020204" pitchFamily="34" charset="0"/>
              </a:rPr>
              <a:t> </a:t>
            </a:r>
            <a:r>
              <a:rPr lang="en-US" sz="2000" dirty="0" err="1">
                <a:solidFill>
                  <a:srgbClr val="3C3939"/>
                </a:solidFill>
                <a:latin typeface="Arial" panose="020B0604020202020204" pitchFamily="34" charset="0"/>
                <a:ea typeface="Raleway" pitchFamily="34" charset="-122"/>
                <a:cs typeface="Arial" panose="020B0604020202020204" pitchFamily="34" charset="0"/>
              </a:rPr>
              <a:t>espiritualmente</a:t>
            </a:r>
            <a:r>
              <a:rPr lang="en-US" sz="2000" dirty="0">
                <a:solidFill>
                  <a:srgbClr val="3C3939"/>
                </a:solidFill>
                <a:latin typeface="Arial" panose="020B0604020202020204" pitchFamily="34" charset="0"/>
                <a:ea typeface="Raleway" pitchFamily="34" charset="-122"/>
                <a:cs typeface="Arial" panose="020B0604020202020204" pitchFamily="34" charset="0"/>
              </a:rPr>
              <a:t> más sana y </a:t>
            </a:r>
            <a:r>
              <a:rPr lang="en-US" sz="2000" dirty="0" err="1">
                <a:solidFill>
                  <a:srgbClr val="3C3939"/>
                </a:solidFill>
                <a:latin typeface="Arial" panose="020B0604020202020204" pitchFamily="34" charset="0"/>
                <a:ea typeface="Raleway" pitchFamily="34" charset="-122"/>
                <a:cs typeface="Arial" panose="020B0604020202020204" pitchFamily="34" charset="0"/>
              </a:rPr>
              <a:t>pastoralmente</a:t>
            </a:r>
            <a:r>
              <a:rPr lang="en-US" sz="2000" dirty="0">
                <a:solidFill>
                  <a:srgbClr val="3C3939"/>
                </a:solidFill>
                <a:latin typeface="Arial" panose="020B0604020202020204" pitchFamily="34" charset="0"/>
                <a:ea typeface="Raleway" pitchFamily="34" charset="-122"/>
                <a:cs typeface="Arial" panose="020B0604020202020204" pitchFamily="34" charset="0"/>
              </a:rPr>
              <a:t> más </a:t>
            </a:r>
            <a:r>
              <a:rPr lang="en-US" sz="2000" dirty="0" err="1">
                <a:solidFill>
                  <a:srgbClr val="3C3939"/>
                </a:solidFill>
                <a:latin typeface="Arial" panose="020B0604020202020204" pitchFamily="34" charset="0"/>
                <a:ea typeface="Raleway" pitchFamily="34" charset="-122"/>
                <a:cs typeface="Arial" panose="020B0604020202020204" pitchFamily="34" charset="0"/>
              </a:rPr>
              <a:t>dinámica</a:t>
            </a:r>
            <a:r>
              <a:rPr lang="en-US" sz="2000" dirty="0">
                <a:solidFill>
                  <a:srgbClr val="3C3939"/>
                </a:solidFill>
                <a:latin typeface="Arial" panose="020B0604020202020204" pitchFamily="34" charset="0"/>
                <a:ea typeface="Raleway" pitchFamily="34" charset="-122"/>
                <a:cs typeface="Arial" panose="020B0604020202020204" pitchFamily="34" charset="0"/>
              </a:rPr>
              <a:t> en cada uno de sus </a:t>
            </a:r>
            <a:r>
              <a:rPr lang="en-US" sz="2000" dirty="0" err="1">
                <a:solidFill>
                  <a:srgbClr val="3C3939"/>
                </a:solidFill>
                <a:latin typeface="Arial" panose="020B0604020202020204" pitchFamily="34" charset="0"/>
                <a:ea typeface="Raleway" pitchFamily="34" charset="-122"/>
                <a:cs typeface="Arial" panose="020B0604020202020204" pitchFamily="34" charset="0"/>
              </a:rPr>
              <a:t>órdenes</a:t>
            </a:r>
            <a:r>
              <a:rPr lang="en-US" sz="2000" dirty="0">
                <a:solidFill>
                  <a:srgbClr val="3C3939"/>
                </a:solidFill>
                <a:latin typeface="Arial" panose="020B0604020202020204" pitchFamily="34" charset="0"/>
                <a:ea typeface="Raleway" pitchFamily="34" charset="-122"/>
                <a:cs typeface="Arial" panose="020B0604020202020204" pitchFamily="34" charset="0"/>
              </a:rPr>
              <a:t>. </a:t>
            </a:r>
            <a:r>
              <a:rPr lang="en-US" sz="2000" b="1" u="sng" dirty="0">
                <a:solidFill>
                  <a:srgbClr val="3C3939"/>
                </a:solidFill>
                <a:latin typeface="Arial" panose="020B0604020202020204" pitchFamily="34" charset="0"/>
                <a:ea typeface="Raleway" pitchFamily="34" charset="-122"/>
                <a:cs typeface="Arial" panose="020B0604020202020204" pitchFamily="34" charset="0"/>
              </a:rPr>
              <a:t>Esta </a:t>
            </a:r>
            <a:r>
              <a:rPr lang="en-US" sz="2000" b="1" u="sng" dirty="0" err="1">
                <a:solidFill>
                  <a:srgbClr val="3C3939"/>
                </a:solidFill>
                <a:latin typeface="Arial" panose="020B0604020202020204" pitchFamily="34" charset="0"/>
                <a:ea typeface="Raleway" pitchFamily="34" charset="-122"/>
                <a:cs typeface="Arial" panose="020B0604020202020204" pitchFamily="34" charset="0"/>
              </a:rPr>
              <a:t>perspectiva</a:t>
            </a:r>
            <a:r>
              <a:rPr lang="en-US" sz="2000" b="1" u="sng" dirty="0">
                <a:solidFill>
                  <a:srgbClr val="3C3939"/>
                </a:solidFill>
                <a:latin typeface="Arial" panose="020B0604020202020204" pitchFamily="34" charset="0"/>
                <a:ea typeface="Raleway" pitchFamily="34" charset="-122"/>
                <a:cs typeface="Arial" panose="020B0604020202020204" pitchFamily="34" charset="0"/>
              </a:rPr>
              <a:t> no</a:t>
            </a:r>
            <a:r>
              <a:rPr lang="en-US" sz="2000" dirty="0">
                <a:solidFill>
                  <a:srgbClr val="3C3939"/>
                </a:solidFill>
                <a:latin typeface="Arial" panose="020B0604020202020204" pitchFamily="34" charset="0"/>
                <a:ea typeface="Raleway" pitchFamily="34" charset="-122"/>
                <a:cs typeface="Arial" panose="020B0604020202020204" pitchFamily="34" charset="0"/>
              </a:rPr>
              <a:t> </a:t>
            </a:r>
            <a:r>
              <a:rPr lang="en-US" sz="2000" b="1" u="sng" dirty="0" err="1">
                <a:solidFill>
                  <a:srgbClr val="3C3939"/>
                </a:solidFill>
                <a:latin typeface="Arial" panose="020B0604020202020204" pitchFamily="34" charset="0"/>
                <a:ea typeface="Raleway" pitchFamily="34" charset="-122"/>
                <a:cs typeface="Arial" panose="020B0604020202020204" pitchFamily="34" charset="0"/>
              </a:rPr>
              <a:t>dejará</a:t>
            </a:r>
            <a:r>
              <a:rPr lang="en-US" sz="2000" b="1" u="sng" dirty="0">
                <a:solidFill>
                  <a:srgbClr val="3C3939"/>
                </a:solidFill>
                <a:latin typeface="Arial" panose="020B0604020202020204" pitchFamily="34" charset="0"/>
                <a:ea typeface="Raleway" pitchFamily="34" charset="-122"/>
                <a:cs typeface="Arial" panose="020B0604020202020204" pitchFamily="34" charset="0"/>
              </a:rPr>
              <a:t> de </a:t>
            </a:r>
            <a:r>
              <a:rPr lang="en-US" sz="2000" b="1" u="sng" dirty="0" err="1">
                <a:solidFill>
                  <a:srgbClr val="3C3939"/>
                </a:solidFill>
                <a:latin typeface="Arial" panose="020B0604020202020204" pitchFamily="34" charset="0"/>
                <a:ea typeface="Raleway" pitchFamily="34" charset="-122"/>
                <a:cs typeface="Arial" panose="020B0604020202020204" pitchFamily="34" charset="0"/>
              </a:rPr>
              <a:t>repercutir</a:t>
            </a:r>
            <a:r>
              <a:rPr lang="en-US" sz="2000" b="1" u="sng" dirty="0">
                <a:solidFill>
                  <a:srgbClr val="3C3939"/>
                </a:solidFill>
                <a:latin typeface="Arial" panose="020B0604020202020204" pitchFamily="34" charset="0"/>
                <a:ea typeface="Raleway" pitchFamily="34" charset="-122"/>
                <a:cs typeface="Arial" panose="020B0604020202020204" pitchFamily="34" charset="0"/>
              </a:rPr>
              <a:t> en </a:t>
            </a:r>
            <a:r>
              <a:rPr lang="en-US" sz="2000" b="1" u="sng" dirty="0" err="1">
                <a:solidFill>
                  <a:srgbClr val="3C3939"/>
                </a:solidFill>
                <a:latin typeface="Arial" panose="020B0604020202020204" pitchFamily="34" charset="0"/>
                <a:ea typeface="Raleway" pitchFamily="34" charset="-122"/>
                <a:cs typeface="Arial" panose="020B0604020202020204" pitchFamily="34" charset="0"/>
              </a:rPr>
              <a:t>unos</a:t>
            </a:r>
            <a:r>
              <a:rPr lang="en-US" sz="2000" b="1" u="sng" dirty="0">
                <a:solidFill>
                  <a:srgbClr val="3C3939"/>
                </a:solidFill>
                <a:latin typeface="Arial" panose="020B0604020202020204" pitchFamily="34" charset="0"/>
                <a:ea typeface="Raleway" pitchFamily="34" charset="-122"/>
                <a:cs typeface="Arial" panose="020B0604020202020204" pitchFamily="34" charset="0"/>
              </a:rPr>
              <a:t> </a:t>
            </a:r>
            <a:r>
              <a:rPr lang="en-US" sz="2000" b="1" u="sng" dirty="0" err="1">
                <a:solidFill>
                  <a:srgbClr val="3C3939"/>
                </a:solidFill>
                <a:latin typeface="Arial" panose="020B0604020202020204" pitchFamily="34" charset="0"/>
                <a:ea typeface="Raleway" pitchFamily="34" charset="-122"/>
                <a:cs typeface="Arial" panose="020B0604020202020204" pitchFamily="34" charset="0"/>
              </a:rPr>
              <a:t>procesos</a:t>
            </a:r>
            <a:r>
              <a:rPr lang="en-US" sz="2000" b="1" u="sng" dirty="0">
                <a:solidFill>
                  <a:srgbClr val="3C3939"/>
                </a:solidFill>
                <a:latin typeface="Arial" panose="020B0604020202020204" pitchFamily="34" charset="0"/>
                <a:ea typeface="Raleway" pitchFamily="34" charset="-122"/>
                <a:cs typeface="Arial" panose="020B0604020202020204" pitchFamily="34" charset="0"/>
              </a:rPr>
              <a:t> de </a:t>
            </a:r>
            <a:r>
              <a:rPr lang="en-US" sz="2000" b="1" u="sng" dirty="0" err="1">
                <a:solidFill>
                  <a:srgbClr val="3C3939"/>
                </a:solidFill>
                <a:latin typeface="Arial" panose="020B0604020202020204" pitchFamily="34" charset="0"/>
                <a:ea typeface="Raleway" pitchFamily="34" charset="-122"/>
                <a:cs typeface="Arial" panose="020B0604020202020204" pitchFamily="34" charset="0"/>
              </a:rPr>
              <a:t>toma</a:t>
            </a:r>
            <a:r>
              <a:rPr lang="en-US" sz="2000" b="1" u="sng" dirty="0">
                <a:solidFill>
                  <a:srgbClr val="3C3939"/>
                </a:solidFill>
                <a:latin typeface="Arial" panose="020B0604020202020204" pitchFamily="34" charset="0"/>
                <a:ea typeface="Raleway" pitchFamily="34" charset="-122"/>
                <a:cs typeface="Arial" panose="020B0604020202020204" pitchFamily="34" charset="0"/>
              </a:rPr>
              <a:t> de </a:t>
            </a:r>
            <a:r>
              <a:rPr lang="en-US" sz="2000" b="1" u="sng" dirty="0" err="1">
                <a:solidFill>
                  <a:srgbClr val="3C3939"/>
                </a:solidFill>
                <a:latin typeface="Arial" panose="020B0604020202020204" pitchFamily="34" charset="0"/>
                <a:ea typeface="Raleway" pitchFamily="34" charset="-122"/>
                <a:cs typeface="Arial" panose="020B0604020202020204" pitchFamily="34" charset="0"/>
              </a:rPr>
              <a:t>decisiones</a:t>
            </a:r>
            <a:r>
              <a:rPr lang="en-US" sz="2000" b="1" u="sng" dirty="0">
                <a:solidFill>
                  <a:srgbClr val="3C3939"/>
                </a:solidFill>
                <a:latin typeface="Arial" panose="020B0604020202020204" pitchFamily="34" charset="0"/>
                <a:ea typeface="Raleway" pitchFamily="34" charset="-122"/>
                <a:cs typeface="Arial" panose="020B0604020202020204" pitchFamily="34" charset="0"/>
              </a:rPr>
              <a:t> </a:t>
            </a:r>
            <a:r>
              <a:rPr lang="en-US" sz="2000" b="1" u="sng" dirty="0" err="1">
                <a:solidFill>
                  <a:srgbClr val="3C3939"/>
                </a:solidFill>
                <a:latin typeface="Arial" panose="020B0604020202020204" pitchFamily="34" charset="0"/>
                <a:ea typeface="Raleway" pitchFamily="34" charset="-122"/>
                <a:cs typeface="Arial" panose="020B0604020202020204" pitchFamily="34" charset="0"/>
              </a:rPr>
              <a:t>caracterizados</a:t>
            </a:r>
            <a:r>
              <a:rPr lang="en-US" sz="2000" b="1" u="sng" dirty="0">
                <a:solidFill>
                  <a:srgbClr val="3C3939"/>
                </a:solidFill>
                <a:latin typeface="Arial" panose="020B0604020202020204" pitchFamily="34" charset="0"/>
                <a:ea typeface="Raleway" pitchFamily="34" charset="-122"/>
                <a:cs typeface="Arial" panose="020B0604020202020204" pitchFamily="34" charset="0"/>
              </a:rPr>
              <a:t> por un estilo más </a:t>
            </a:r>
            <a:r>
              <a:rPr lang="en-US" sz="2000" b="1" u="sng" dirty="0" err="1">
                <a:solidFill>
                  <a:srgbClr val="3C3939"/>
                </a:solidFill>
                <a:latin typeface="Arial" panose="020B0604020202020204" pitchFamily="34" charset="0"/>
                <a:ea typeface="Raleway" pitchFamily="34" charset="-122"/>
                <a:cs typeface="Arial" panose="020B0604020202020204" pitchFamily="34" charset="0"/>
              </a:rPr>
              <a:t>claramente</a:t>
            </a:r>
            <a:r>
              <a:rPr lang="en-US" sz="2000" b="1" u="sng" dirty="0">
                <a:solidFill>
                  <a:srgbClr val="3C3939"/>
                </a:solidFill>
                <a:latin typeface="Arial" panose="020B0604020202020204" pitchFamily="34" charset="0"/>
                <a:ea typeface="Raleway" pitchFamily="34" charset="-122"/>
                <a:cs typeface="Arial" panose="020B0604020202020204" pitchFamily="34" charset="0"/>
              </a:rPr>
              <a:t> </a:t>
            </a:r>
            <a:r>
              <a:rPr lang="en-US" sz="2000" b="1" u="sng" dirty="0" err="1">
                <a:solidFill>
                  <a:srgbClr val="3C3939"/>
                </a:solidFill>
                <a:latin typeface="Arial" panose="020B0604020202020204" pitchFamily="34" charset="0"/>
                <a:ea typeface="Raleway" pitchFamily="34" charset="-122"/>
                <a:cs typeface="Arial" panose="020B0604020202020204" pitchFamily="34" charset="0"/>
              </a:rPr>
              <a:t>sinodal</a:t>
            </a:r>
            <a:r>
              <a:rPr lang="en-US" sz="2000" dirty="0">
                <a:solidFill>
                  <a:srgbClr val="3C3939"/>
                </a:solidFill>
                <a:latin typeface="Arial" panose="020B0604020202020204" pitchFamily="34" charset="0"/>
                <a:ea typeface="Raleway" pitchFamily="34" charset="-122"/>
                <a:cs typeface="Arial" panose="020B0604020202020204" pitchFamily="34" charset="0"/>
              </a:rPr>
              <a:t>.</a:t>
            </a:r>
            <a:endParaRPr lang="en-US" sz="2000" dirty="0">
              <a:latin typeface="Arial" panose="020B0604020202020204" pitchFamily="34" charset="0"/>
              <a:cs typeface="Arial" panose="020B060402020202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Image 0" descr="preencoded.png"/>
          <p:cNvPicPr>
            <a:picLocks noChangeAspect="1"/>
          </p:cNvPicPr>
          <p:nvPr/>
        </p:nvPicPr>
        <p:blipFill rotWithShape="1">
          <a:blip r:embed="rId3"/>
          <a:srcRect/>
          <a:stretch/>
        </p:blipFill>
        <p:spPr>
          <a:xfrm>
            <a:off x="0" y="0"/>
            <a:ext cx="5486400" cy="8229600"/>
          </a:xfrm>
          <a:prstGeom prst="rect">
            <a:avLst/>
          </a:prstGeom>
        </p:spPr>
      </p:pic>
      <p:sp>
        <p:nvSpPr>
          <p:cNvPr id="3" name="Text 0"/>
          <p:cNvSpPr/>
          <p:nvPr/>
        </p:nvSpPr>
        <p:spPr>
          <a:xfrm>
            <a:off x="6280191" y="850107"/>
            <a:ext cx="5542240" cy="460772"/>
          </a:xfrm>
          <a:prstGeom prst="rect">
            <a:avLst/>
          </a:prstGeom>
          <a:noFill/>
          <a:ln/>
        </p:spPr>
        <p:txBody>
          <a:bodyPr wrap="none" lIns="0" tIns="0" rIns="0" bIns="0" rtlCol="0" anchor="t"/>
          <a:lstStyle/>
          <a:p>
            <a:pPr>
              <a:lnSpc>
                <a:spcPts val="3600"/>
              </a:lnSpc>
            </a:pPr>
            <a:r>
              <a:rPr lang="en-US" sz="4000" b="1">
                <a:solidFill>
                  <a:srgbClr val="C00000"/>
                </a:solidFill>
                <a:latin typeface="Arial" panose="020B0604020202020204" pitchFamily="34" charset="0"/>
                <a:ea typeface="Raleway" pitchFamily="34" charset="-122"/>
                <a:cs typeface="Arial" panose="020B0604020202020204" pitchFamily="34" charset="0"/>
              </a:rPr>
              <a:t>Conversión de las relaciones: </a:t>
            </a:r>
            <a:endParaRPr lang="en-US" sz="4000">
              <a:solidFill>
                <a:srgbClr val="C00000"/>
              </a:solidFill>
              <a:latin typeface="Arial" panose="020B0604020202020204" pitchFamily="34" charset="0"/>
              <a:cs typeface="Arial" panose="020B0604020202020204" pitchFamily="34" charset="0"/>
            </a:endParaRPr>
          </a:p>
        </p:txBody>
      </p:sp>
      <p:sp>
        <p:nvSpPr>
          <p:cNvPr id="4" name="Text 1"/>
          <p:cNvSpPr/>
          <p:nvPr/>
        </p:nvSpPr>
        <p:spPr>
          <a:xfrm>
            <a:off x="6280191" y="1343085"/>
            <a:ext cx="5043727" cy="460772"/>
          </a:xfrm>
          <a:prstGeom prst="rect">
            <a:avLst/>
          </a:prstGeom>
          <a:noFill/>
          <a:ln/>
        </p:spPr>
        <p:txBody>
          <a:bodyPr wrap="none" lIns="0" tIns="0" rIns="0" bIns="0" rtlCol="0" anchor="t"/>
          <a:lstStyle/>
          <a:p>
            <a:pPr>
              <a:lnSpc>
                <a:spcPts val="3600"/>
              </a:lnSpc>
            </a:pPr>
            <a:r>
              <a:rPr lang="en-US" sz="3600" b="1">
                <a:solidFill>
                  <a:srgbClr val="C00000"/>
                </a:solidFill>
                <a:latin typeface="Arial" panose="020B0604020202020204" pitchFamily="34" charset="0"/>
                <a:ea typeface="Raleway" pitchFamily="34" charset="-122"/>
                <a:cs typeface="Arial" panose="020B0604020202020204" pitchFamily="34" charset="0"/>
              </a:rPr>
              <a:t>LOS DIVERSOS MINISTERIOS</a:t>
            </a:r>
            <a:endParaRPr lang="en-US" sz="3600">
              <a:solidFill>
                <a:srgbClr val="C00000"/>
              </a:solidFill>
              <a:latin typeface="Arial" panose="020B0604020202020204" pitchFamily="34" charset="0"/>
              <a:cs typeface="Arial" panose="020B0604020202020204" pitchFamily="34" charset="0"/>
            </a:endParaRPr>
          </a:p>
        </p:txBody>
      </p:sp>
      <p:sp>
        <p:nvSpPr>
          <p:cNvPr id="5" name="Shape 2"/>
          <p:cNvSpPr/>
          <p:nvPr/>
        </p:nvSpPr>
        <p:spPr>
          <a:xfrm>
            <a:off x="6493669" y="2213850"/>
            <a:ext cx="15240" cy="5165527"/>
          </a:xfrm>
          <a:prstGeom prst="roundRect">
            <a:avLst>
              <a:gd name="adj" fmla="val 406325"/>
            </a:avLst>
          </a:prstGeom>
          <a:solidFill>
            <a:srgbClr val="C7C7D0"/>
          </a:solidFill>
          <a:ln/>
        </p:spPr>
        <p:txBody>
          <a:bodyPr/>
          <a:lstStyle/>
          <a:p>
            <a:endParaRPr lang="es-ES"/>
          </a:p>
        </p:txBody>
      </p:sp>
      <p:sp>
        <p:nvSpPr>
          <p:cNvPr id="6" name="Shape 3"/>
          <p:cNvSpPr/>
          <p:nvPr/>
        </p:nvSpPr>
        <p:spPr>
          <a:xfrm>
            <a:off x="6651905" y="2537936"/>
            <a:ext cx="516017" cy="15240"/>
          </a:xfrm>
          <a:prstGeom prst="roundRect">
            <a:avLst>
              <a:gd name="adj" fmla="val 406325"/>
            </a:avLst>
          </a:prstGeom>
          <a:solidFill>
            <a:srgbClr val="C7C7D0"/>
          </a:solidFill>
          <a:ln/>
        </p:spPr>
        <p:txBody>
          <a:bodyPr/>
          <a:lstStyle/>
          <a:p>
            <a:endParaRPr lang="es-ES"/>
          </a:p>
        </p:txBody>
      </p:sp>
      <p:sp>
        <p:nvSpPr>
          <p:cNvPr id="7" name="Shape 4"/>
          <p:cNvSpPr/>
          <p:nvPr/>
        </p:nvSpPr>
        <p:spPr>
          <a:xfrm>
            <a:off x="6335435" y="2379703"/>
            <a:ext cx="331708" cy="331708"/>
          </a:xfrm>
          <a:prstGeom prst="roundRect">
            <a:avLst>
              <a:gd name="adj" fmla="val 18668"/>
            </a:avLst>
          </a:prstGeom>
          <a:solidFill>
            <a:srgbClr val="E1E1EA"/>
          </a:solidFill>
          <a:ln w="7620">
            <a:solidFill>
              <a:srgbClr val="C7C7D0"/>
            </a:solidFill>
            <a:prstDash val="solid"/>
          </a:ln>
        </p:spPr>
        <p:txBody>
          <a:bodyPr/>
          <a:lstStyle/>
          <a:p>
            <a:endParaRPr lang="es-ES"/>
          </a:p>
        </p:txBody>
      </p:sp>
      <p:sp>
        <p:nvSpPr>
          <p:cNvPr id="8" name="Text 5"/>
          <p:cNvSpPr/>
          <p:nvPr/>
        </p:nvSpPr>
        <p:spPr>
          <a:xfrm>
            <a:off x="6453903" y="2434948"/>
            <a:ext cx="94655" cy="221099"/>
          </a:xfrm>
          <a:prstGeom prst="rect">
            <a:avLst/>
          </a:prstGeom>
          <a:noFill/>
          <a:ln/>
        </p:spPr>
        <p:txBody>
          <a:bodyPr wrap="none" lIns="0" tIns="0" rIns="0" bIns="0" rtlCol="0" anchor="t"/>
          <a:lstStyle/>
          <a:p>
            <a:pPr algn="ctr">
              <a:lnSpc>
                <a:spcPts val="1700"/>
              </a:lnSpc>
            </a:pPr>
            <a:r>
              <a:rPr lang="en-US" sz="1700">
                <a:solidFill>
                  <a:srgbClr val="3C3939"/>
                </a:solidFill>
                <a:latin typeface="Raleway" pitchFamily="34" charset="0"/>
                <a:ea typeface="Raleway" pitchFamily="34" charset="-122"/>
                <a:cs typeface="Raleway" pitchFamily="34" charset="-120"/>
              </a:rPr>
              <a:t>1</a:t>
            </a:r>
            <a:endParaRPr lang="en-US" sz="1700"/>
          </a:p>
        </p:txBody>
      </p:sp>
      <p:sp>
        <p:nvSpPr>
          <p:cNvPr id="9" name="Text 6"/>
          <p:cNvSpPr/>
          <p:nvPr/>
        </p:nvSpPr>
        <p:spPr>
          <a:xfrm>
            <a:off x="7312104" y="2463015"/>
            <a:ext cx="4210051" cy="230387"/>
          </a:xfrm>
          <a:prstGeom prst="rect">
            <a:avLst/>
          </a:prstGeom>
          <a:noFill/>
          <a:ln/>
        </p:spPr>
        <p:txBody>
          <a:bodyPr wrap="none" lIns="0" tIns="0" rIns="0" bIns="0" rtlCol="0" anchor="t"/>
          <a:lstStyle/>
          <a:p>
            <a:pPr>
              <a:lnSpc>
                <a:spcPts val="1800"/>
              </a:lnSpc>
            </a:pPr>
            <a:r>
              <a:rPr lang="en-US" b="1">
                <a:solidFill>
                  <a:srgbClr val="3C3939"/>
                </a:solidFill>
                <a:latin typeface="Arial" panose="020B0604020202020204" pitchFamily="34" charset="0"/>
                <a:ea typeface="Raleway" pitchFamily="34" charset="-122"/>
                <a:cs typeface="Arial" panose="020B0604020202020204" pitchFamily="34" charset="0"/>
              </a:rPr>
              <a:t>El ministerio ordenado al servicio de la armonía.</a:t>
            </a:r>
            <a:endParaRPr lang="en-US">
              <a:latin typeface="Arial" panose="020B0604020202020204" pitchFamily="34" charset="0"/>
              <a:cs typeface="Arial" panose="020B0604020202020204" pitchFamily="34" charset="0"/>
            </a:endParaRPr>
          </a:p>
        </p:txBody>
      </p:sp>
      <p:sp>
        <p:nvSpPr>
          <p:cNvPr id="10" name="Shape 7"/>
          <p:cNvSpPr/>
          <p:nvPr/>
        </p:nvSpPr>
        <p:spPr>
          <a:xfrm>
            <a:off x="6651905" y="3210520"/>
            <a:ext cx="516017" cy="15240"/>
          </a:xfrm>
          <a:prstGeom prst="roundRect">
            <a:avLst>
              <a:gd name="adj" fmla="val 406325"/>
            </a:avLst>
          </a:prstGeom>
          <a:solidFill>
            <a:srgbClr val="C7C7D0"/>
          </a:solidFill>
          <a:ln/>
        </p:spPr>
        <p:txBody>
          <a:bodyPr/>
          <a:lstStyle/>
          <a:p>
            <a:endParaRPr lang="es-ES"/>
          </a:p>
        </p:txBody>
      </p:sp>
      <p:sp>
        <p:nvSpPr>
          <p:cNvPr id="11" name="Shape 8"/>
          <p:cNvSpPr/>
          <p:nvPr/>
        </p:nvSpPr>
        <p:spPr>
          <a:xfrm>
            <a:off x="6335435" y="3052287"/>
            <a:ext cx="331708" cy="331708"/>
          </a:xfrm>
          <a:prstGeom prst="roundRect">
            <a:avLst>
              <a:gd name="adj" fmla="val 18668"/>
            </a:avLst>
          </a:prstGeom>
          <a:solidFill>
            <a:srgbClr val="E1E1EA"/>
          </a:solidFill>
          <a:ln w="7620">
            <a:solidFill>
              <a:srgbClr val="C7C7D0"/>
            </a:solidFill>
            <a:prstDash val="solid"/>
          </a:ln>
        </p:spPr>
        <p:txBody>
          <a:bodyPr/>
          <a:lstStyle/>
          <a:p>
            <a:endParaRPr lang="es-ES"/>
          </a:p>
        </p:txBody>
      </p:sp>
      <p:sp>
        <p:nvSpPr>
          <p:cNvPr id="12" name="Text 9"/>
          <p:cNvSpPr/>
          <p:nvPr/>
        </p:nvSpPr>
        <p:spPr>
          <a:xfrm>
            <a:off x="6443664" y="3107532"/>
            <a:ext cx="115253" cy="221099"/>
          </a:xfrm>
          <a:prstGeom prst="rect">
            <a:avLst/>
          </a:prstGeom>
          <a:noFill/>
          <a:ln/>
        </p:spPr>
        <p:txBody>
          <a:bodyPr wrap="none" lIns="0" tIns="0" rIns="0" bIns="0" rtlCol="0" anchor="t"/>
          <a:lstStyle/>
          <a:p>
            <a:pPr algn="ctr">
              <a:lnSpc>
                <a:spcPts val="1700"/>
              </a:lnSpc>
            </a:pPr>
            <a:r>
              <a:rPr lang="en-US" sz="1700">
                <a:solidFill>
                  <a:srgbClr val="3C3939"/>
                </a:solidFill>
                <a:latin typeface="Raleway" pitchFamily="34" charset="0"/>
                <a:ea typeface="Raleway" pitchFamily="34" charset="-122"/>
                <a:cs typeface="Raleway" pitchFamily="34" charset="-120"/>
              </a:rPr>
              <a:t>2</a:t>
            </a:r>
            <a:endParaRPr lang="en-US" sz="1700"/>
          </a:p>
        </p:txBody>
      </p:sp>
      <p:sp>
        <p:nvSpPr>
          <p:cNvPr id="13" name="Text 10"/>
          <p:cNvSpPr/>
          <p:nvPr/>
        </p:nvSpPr>
        <p:spPr>
          <a:xfrm>
            <a:off x="7312104" y="3080415"/>
            <a:ext cx="6524507" cy="691159"/>
          </a:xfrm>
          <a:prstGeom prst="rect">
            <a:avLst/>
          </a:prstGeom>
          <a:noFill/>
          <a:ln/>
        </p:spPr>
        <p:txBody>
          <a:bodyPr wrap="square" lIns="0" tIns="0" rIns="0" bIns="0" rtlCol="0" anchor="t"/>
          <a:lstStyle/>
          <a:p>
            <a:pPr>
              <a:lnSpc>
                <a:spcPts val="1800"/>
              </a:lnSpc>
            </a:pPr>
            <a:r>
              <a:rPr lang="en-US" dirty="0">
                <a:solidFill>
                  <a:srgbClr val="3C3939"/>
                </a:solidFill>
                <a:latin typeface="Arial" panose="020B0604020202020204" pitchFamily="34" charset="0"/>
                <a:ea typeface="Raleway" pitchFamily="34" charset="-122"/>
                <a:cs typeface="Arial" panose="020B0604020202020204" pitchFamily="34" charset="0"/>
              </a:rPr>
              <a:t>En una Iglesia </a:t>
            </a:r>
            <a:r>
              <a:rPr lang="en-US" dirty="0" err="1">
                <a:solidFill>
                  <a:srgbClr val="3C3939"/>
                </a:solidFill>
                <a:latin typeface="Arial" panose="020B0604020202020204" pitchFamily="34" charset="0"/>
                <a:ea typeface="Raleway" pitchFamily="34" charset="-122"/>
                <a:cs typeface="Arial" panose="020B0604020202020204" pitchFamily="34" charset="0"/>
              </a:rPr>
              <a:t>sinodal</a:t>
            </a:r>
            <a:r>
              <a:rPr lang="en-US" dirty="0">
                <a:solidFill>
                  <a:srgbClr val="3C3939"/>
                </a:solidFill>
                <a:latin typeface="Arial" panose="020B0604020202020204" pitchFamily="34" charset="0"/>
                <a:ea typeface="Raleway" pitchFamily="34" charset="-122"/>
                <a:cs typeface="Arial" panose="020B0604020202020204" pitchFamily="34" charset="0"/>
              </a:rPr>
              <a:t>, </a:t>
            </a:r>
            <a:r>
              <a:rPr lang="en-US" b="1" i="1" dirty="0">
                <a:solidFill>
                  <a:srgbClr val="3C3939"/>
                </a:solidFill>
                <a:latin typeface="Arial" panose="020B0604020202020204" pitchFamily="34" charset="0"/>
                <a:ea typeface="Raleway" pitchFamily="34" charset="-122"/>
                <a:cs typeface="Arial" panose="020B0604020202020204" pitchFamily="34" charset="0"/>
              </a:rPr>
              <a:t>los </a:t>
            </a:r>
            <a:r>
              <a:rPr lang="en-US" b="1" i="1" dirty="0" err="1">
                <a:solidFill>
                  <a:srgbClr val="3C3939"/>
                </a:solidFill>
                <a:latin typeface="Arial" panose="020B0604020202020204" pitchFamily="34" charset="0"/>
                <a:ea typeface="Raleway" pitchFamily="34" charset="-122"/>
                <a:cs typeface="Arial" panose="020B0604020202020204" pitchFamily="34" charset="0"/>
              </a:rPr>
              <a:t>presbíteros</a:t>
            </a:r>
            <a:r>
              <a:rPr lang="en-US" dirty="0">
                <a:solidFill>
                  <a:srgbClr val="3C3939"/>
                </a:solidFill>
                <a:latin typeface="Arial" panose="020B0604020202020204" pitchFamily="34" charset="0"/>
                <a:ea typeface="Raleway" pitchFamily="34" charset="-122"/>
                <a:cs typeface="Arial" panose="020B0604020202020204" pitchFamily="34" charset="0"/>
              </a:rPr>
              <a:t> están </a:t>
            </a:r>
            <a:r>
              <a:rPr lang="en-US" dirty="0" err="1">
                <a:solidFill>
                  <a:srgbClr val="3C3939"/>
                </a:solidFill>
                <a:latin typeface="Arial" panose="020B0604020202020204" pitchFamily="34" charset="0"/>
                <a:ea typeface="Raleway" pitchFamily="34" charset="-122"/>
                <a:cs typeface="Arial" panose="020B0604020202020204" pitchFamily="34" charset="0"/>
              </a:rPr>
              <a:t>llamados</a:t>
            </a:r>
            <a:r>
              <a:rPr lang="en-US" dirty="0">
                <a:solidFill>
                  <a:srgbClr val="3C3939"/>
                </a:solidFill>
                <a:latin typeface="Arial" panose="020B0604020202020204" pitchFamily="34" charset="0"/>
                <a:ea typeface="Raleway" pitchFamily="34" charset="-122"/>
                <a:cs typeface="Arial" panose="020B0604020202020204" pitchFamily="34" charset="0"/>
              </a:rPr>
              <a:t> a vivir su servicio en una actitud de cercanía a las personas, de acogida y escucha de todos, </a:t>
            </a:r>
            <a:r>
              <a:rPr lang="en-US" dirty="0" err="1">
                <a:solidFill>
                  <a:srgbClr val="3C3939"/>
                </a:solidFill>
                <a:latin typeface="Arial" panose="020B0604020202020204" pitchFamily="34" charset="0"/>
                <a:ea typeface="Raleway" pitchFamily="34" charset="-122"/>
                <a:cs typeface="Arial" panose="020B0604020202020204" pitchFamily="34" charset="0"/>
              </a:rPr>
              <a:t>abriéndose</a:t>
            </a:r>
            <a:r>
              <a:rPr lang="en-US" dirty="0">
                <a:solidFill>
                  <a:srgbClr val="3C3939"/>
                </a:solidFill>
                <a:latin typeface="Arial" panose="020B0604020202020204" pitchFamily="34" charset="0"/>
                <a:ea typeface="Raleway" pitchFamily="34" charset="-122"/>
                <a:cs typeface="Arial" panose="020B0604020202020204" pitchFamily="34" charset="0"/>
              </a:rPr>
              <a:t> a un estilo </a:t>
            </a:r>
            <a:r>
              <a:rPr lang="en-US" dirty="0" err="1">
                <a:solidFill>
                  <a:srgbClr val="3C3939"/>
                </a:solidFill>
                <a:latin typeface="Arial" panose="020B0604020202020204" pitchFamily="34" charset="0"/>
                <a:ea typeface="Raleway" pitchFamily="34" charset="-122"/>
                <a:cs typeface="Arial" panose="020B0604020202020204" pitchFamily="34" charset="0"/>
              </a:rPr>
              <a:t>auténticamente</a:t>
            </a:r>
            <a:r>
              <a:rPr lang="en-US" dirty="0">
                <a:solidFill>
                  <a:srgbClr val="3C3939"/>
                </a:solidFill>
                <a:latin typeface="Arial" panose="020B0604020202020204" pitchFamily="34" charset="0"/>
                <a:ea typeface="Raleway" pitchFamily="34" charset="-122"/>
                <a:cs typeface="Arial" panose="020B0604020202020204" pitchFamily="34" charset="0"/>
              </a:rPr>
              <a:t> </a:t>
            </a:r>
            <a:r>
              <a:rPr lang="en-US" dirty="0" err="1">
                <a:solidFill>
                  <a:srgbClr val="3C3939"/>
                </a:solidFill>
                <a:latin typeface="Arial" panose="020B0604020202020204" pitchFamily="34" charset="0"/>
                <a:ea typeface="Raleway" pitchFamily="34" charset="-122"/>
                <a:cs typeface="Arial" panose="020B0604020202020204" pitchFamily="34" charset="0"/>
              </a:rPr>
              <a:t>sinodal</a:t>
            </a:r>
            <a:r>
              <a:rPr lang="en-US" dirty="0">
                <a:solidFill>
                  <a:srgbClr val="3C3939"/>
                </a:solidFill>
                <a:latin typeface="Arial" panose="020B0604020202020204" pitchFamily="34" charset="0"/>
                <a:ea typeface="Raleway" pitchFamily="34" charset="-122"/>
                <a:cs typeface="Arial" panose="020B0604020202020204" pitchFamily="34" charset="0"/>
              </a:rPr>
              <a:t>.</a:t>
            </a:r>
            <a:endParaRPr lang="en-US" dirty="0">
              <a:latin typeface="Arial" panose="020B0604020202020204" pitchFamily="34" charset="0"/>
              <a:cs typeface="Arial" panose="020B0604020202020204" pitchFamily="34" charset="0"/>
            </a:endParaRPr>
          </a:p>
        </p:txBody>
      </p:sp>
      <p:sp>
        <p:nvSpPr>
          <p:cNvPr id="14" name="Text 11"/>
          <p:cNvSpPr/>
          <p:nvPr/>
        </p:nvSpPr>
        <p:spPr>
          <a:xfrm>
            <a:off x="7312103" y="4114800"/>
            <a:ext cx="6524507" cy="460772"/>
          </a:xfrm>
          <a:prstGeom prst="rect">
            <a:avLst/>
          </a:prstGeom>
          <a:noFill/>
          <a:ln/>
        </p:spPr>
        <p:txBody>
          <a:bodyPr wrap="square" lIns="0" tIns="0" rIns="0" bIns="0" rtlCol="0" anchor="t"/>
          <a:lstStyle/>
          <a:p>
            <a:pPr>
              <a:lnSpc>
                <a:spcPts val="1800"/>
              </a:lnSpc>
            </a:pPr>
            <a:r>
              <a:rPr lang="en-US">
                <a:solidFill>
                  <a:srgbClr val="3C3939"/>
                </a:solidFill>
                <a:latin typeface="Arial" panose="020B0604020202020204" pitchFamily="34" charset="0"/>
                <a:ea typeface="Raleway" pitchFamily="34" charset="-122"/>
                <a:cs typeface="Arial" panose="020B0604020202020204" pitchFamily="34" charset="0"/>
              </a:rPr>
              <a:t>Los presbíteros "constituyen junto con su Obispo un único Presbiterio" (LG 28).</a:t>
            </a:r>
            <a:endParaRPr lang="en-US">
              <a:latin typeface="Arial" panose="020B0604020202020204" pitchFamily="34" charset="0"/>
              <a:cs typeface="Arial" panose="020B0604020202020204" pitchFamily="34" charset="0"/>
            </a:endParaRPr>
          </a:p>
        </p:txBody>
      </p:sp>
      <p:sp>
        <p:nvSpPr>
          <p:cNvPr id="15" name="Shape 12"/>
          <p:cNvSpPr/>
          <p:nvPr/>
        </p:nvSpPr>
        <p:spPr>
          <a:xfrm>
            <a:off x="6651905" y="4892993"/>
            <a:ext cx="516017" cy="15240"/>
          </a:xfrm>
          <a:prstGeom prst="roundRect">
            <a:avLst>
              <a:gd name="adj" fmla="val 406325"/>
            </a:avLst>
          </a:prstGeom>
          <a:solidFill>
            <a:srgbClr val="C7C7D0"/>
          </a:solidFill>
          <a:ln/>
        </p:spPr>
        <p:txBody>
          <a:bodyPr/>
          <a:lstStyle/>
          <a:p>
            <a:endParaRPr lang="es-ES"/>
          </a:p>
        </p:txBody>
      </p:sp>
      <p:sp>
        <p:nvSpPr>
          <p:cNvPr id="16" name="Shape 13"/>
          <p:cNvSpPr/>
          <p:nvPr/>
        </p:nvSpPr>
        <p:spPr>
          <a:xfrm>
            <a:off x="6335435" y="4734759"/>
            <a:ext cx="331708" cy="331708"/>
          </a:xfrm>
          <a:prstGeom prst="roundRect">
            <a:avLst>
              <a:gd name="adj" fmla="val 18668"/>
            </a:avLst>
          </a:prstGeom>
          <a:solidFill>
            <a:srgbClr val="E1E1EA"/>
          </a:solidFill>
          <a:ln w="7620">
            <a:solidFill>
              <a:srgbClr val="C7C7D0"/>
            </a:solidFill>
            <a:prstDash val="solid"/>
          </a:ln>
        </p:spPr>
        <p:txBody>
          <a:bodyPr/>
          <a:lstStyle/>
          <a:p>
            <a:endParaRPr lang="es-ES"/>
          </a:p>
        </p:txBody>
      </p:sp>
      <p:sp>
        <p:nvSpPr>
          <p:cNvPr id="17" name="Text 14"/>
          <p:cNvSpPr/>
          <p:nvPr/>
        </p:nvSpPr>
        <p:spPr>
          <a:xfrm>
            <a:off x="6442234" y="4790004"/>
            <a:ext cx="118111" cy="221099"/>
          </a:xfrm>
          <a:prstGeom prst="rect">
            <a:avLst/>
          </a:prstGeom>
          <a:noFill/>
          <a:ln/>
        </p:spPr>
        <p:txBody>
          <a:bodyPr wrap="none" lIns="0" tIns="0" rIns="0" bIns="0" rtlCol="0" anchor="t"/>
          <a:lstStyle/>
          <a:p>
            <a:pPr algn="ctr">
              <a:lnSpc>
                <a:spcPts val="1700"/>
              </a:lnSpc>
            </a:pPr>
            <a:r>
              <a:rPr lang="en-US" sz="1700">
                <a:solidFill>
                  <a:srgbClr val="3C3939"/>
                </a:solidFill>
                <a:latin typeface="Raleway" pitchFamily="34" charset="0"/>
                <a:ea typeface="Raleway" pitchFamily="34" charset="-122"/>
                <a:cs typeface="Raleway" pitchFamily="34" charset="-120"/>
              </a:rPr>
              <a:t>3</a:t>
            </a:r>
            <a:endParaRPr lang="en-US" sz="1700"/>
          </a:p>
        </p:txBody>
      </p:sp>
      <p:sp>
        <p:nvSpPr>
          <p:cNvPr id="18" name="Text 15"/>
          <p:cNvSpPr/>
          <p:nvPr/>
        </p:nvSpPr>
        <p:spPr>
          <a:xfrm>
            <a:off x="7312104" y="4800363"/>
            <a:ext cx="6524507" cy="921544"/>
          </a:xfrm>
          <a:prstGeom prst="rect">
            <a:avLst/>
          </a:prstGeom>
          <a:noFill/>
          <a:ln/>
        </p:spPr>
        <p:txBody>
          <a:bodyPr wrap="square" lIns="0" tIns="0" rIns="0" bIns="0" rtlCol="0" anchor="t"/>
          <a:lstStyle/>
          <a:p>
            <a:pPr>
              <a:lnSpc>
                <a:spcPts val="1800"/>
              </a:lnSpc>
            </a:pPr>
            <a:r>
              <a:rPr lang="en-US" b="1" i="1" dirty="0">
                <a:solidFill>
                  <a:srgbClr val="3C3939"/>
                </a:solidFill>
                <a:latin typeface="Arial" panose="020B0604020202020204" pitchFamily="34" charset="0"/>
                <a:ea typeface="Raleway" pitchFamily="34" charset="-122"/>
                <a:cs typeface="Arial" panose="020B0604020202020204" pitchFamily="34" charset="0"/>
              </a:rPr>
              <a:t>Los </a:t>
            </a:r>
            <a:r>
              <a:rPr lang="en-US" b="1" i="1" dirty="0" err="1">
                <a:solidFill>
                  <a:srgbClr val="3C3939"/>
                </a:solidFill>
                <a:latin typeface="Arial" panose="020B0604020202020204" pitchFamily="34" charset="0"/>
                <a:ea typeface="Raleway" pitchFamily="34" charset="-122"/>
                <a:cs typeface="Arial" panose="020B0604020202020204" pitchFamily="34" charset="0"/>
              </a:rPr>
              <a:t>diáconos</a:t>
            </a:r>
            <a:r>
              <a:rPr lang="en-US" dirty="0">
                <a:solidFill>
                  <a:srgbClr val="3C3939"/>
                </a:solidFill>
                <a:latin typeface="Arial" panose="020B0604020202020204" pitchFamily="34" charset="0"/>
                <a:ea typeface="Raleway" pitchFamily="34" charset="-122"/>
                <a:cs typeface="Arial" panose="020B0604020202020204" pitchFamily="34" charset="0"/>
              </a:rPr>
              <a:t> son </a:t>
            </a:r>
            <a:r>
              <a:rPr lang="en-US" dirty="0" err="1">
                <a:solidFill>
                  <a:srgbClr val="3C3939"/>
                </a:solidFill>
                <a:latin typeface="Arial" panose="020B0604020202020204" pitchFamily="34" charset="0"/>
                <a:ea typeface="Raleway" pitchFamily="34" charset="-122"/>
                <a:cs typeface="Arial" panose="020B0604020202020204" pitchFamily="34" charset="0"/>
              </a:rPr>
              <a:t>ordenados</a:t>
            </a:r>
            <a:r>
              <a:rPr lang="en-US" dirty="0">
                <a:solidFill>
                  <a:srgbClr val="3C3939"/>
                </a:solidFill>
                <a:latin typeface="Arial" panose="020B0604020202020204" pitchFamily="34" charset="0"/>
                <a:ea typeface="Raleway" pitchFamily="34" charset="-122"/>
                <a:cs typeface="Arial" panose="020B0604020202020204" pitchFamily="34" charset="0"/>
              </a:rPr>
              <a:t> “no para el </a:t>
            </a:r>
            <a:r>
              <a:rPr lang="en-US" dirty="0" err="1">
                <a:solidFill>
                  <a:srgbClr val="3C3939"/>
                </a:solidFill>
                <a:latin typeface="Arial" panose="020B0604020202020204" pitchFamily="34" charset="0"/>
                <a:ea typeface="Raleway" pitchFamily="34" charset="-122"/>
                <a:cs typeface="Arial" panose="020B0604020202020204" pitchFamily="34" charset="0"/>
              </a:rPr>
              <a:t>sacerdocio</a:t>
            </a:r>
            <a:r>
              <a:rPr lang="en-US" dirty="0">
                <a:solidFill>
                  <a:srgbClr val="3C3939"/>
                </a:solidFill>
                <a:latin typeface="Arial" panose="020B0604020202020204" pitchFamily="34" charset="0"/>
                <a:ea typeface="Raleway" pitchFamily="34" charset="-122"/>
                <a:cs typeface="Arial" panose="020B0604020202020204" pitchFamily="34" charset="0"/>
              </a:rPr>
              <a:t> sino para el </a:t>
            </a:r>
            <a:r>
              <a:rPr lang="en-US" dirty="0" err="1">
                <a:solidFill>
                  <a:srgbClr val="3C3939"/>
                </a:solidFill>
                <a:latin typeface="Arial" panose="020B0604020202020204" pitchFamily="34" charset="0"/>
                <a:ea typeface="Raleway" pitchFamily="34" charset="-122"/>
                <a:cs typeface="Arial" panose="020B0604020202020204" pitchFamily="34" charset="0"/>
              </a:rPr>
              <a:t>ministerio</a:t>
            </a:r>
            <a:r>
              <a:rPr lang="en-US" dirty="0">
                <a:solidFill>
                  <a:srgbClr val="3C3939"/>
                </a:solidFill>
                <a:latin typeface="Arial" panose="020B0604020202020204" pitchFamily="34" charset="0"/>
                <a:ea typeface="Raleway" pitchFamily="34" charset="-122"/>
                <a:cs typeface="Arial" panose="020B0604020202020204" pitchFamily="34" charset="0"/>
              </a:rPr>
              <a:t>” (LG 29), y lo </a:t>
            </a:r>
            <a:r>
              <a:rPr lang="en-US" dirty="0" err="1">
                <a:solidFill>
                  <a:srgbClr val="3C3939"/>
                </a:solidFill>
                <a:latin typeface="Arial" panose="020B0604020202020204" pitchFamily="34" charset="0"/>
                <a:ea typeface="Raleway" pitchFamily="34" charset="-122"/>
                <a:cs typeface="Arial" panose="020B0604020202020204" pitchFamily="34" charset="0"/>
              </a:rPr>
              <a:t>ejercen</a:t>
            </a:r>
            <a:r>
              <a:rPr lang="en-US" dirty="0">
                <a:solidFill>
                  <a:srgbClr val="3C3939"/>
                </a:solidFill>
                <a:latin typeface="Arial" panose="020B0604020202020204" pitchFamily="34" charset="0"/>
                <a:ea typeface="Raleway" pitchFamily="34" charset="-122"/>
                <a:cs typeface="Arial" panose="020B0604020202020204" pitchFamily="34" charset="0"/>
              </a:rPr>
              <a:t> en el servicio de la </a:t>
            </a:r>
            <a:r>
              <a:rPr lang="en-US" dirty="0" err="1">
                <a:solidFill>
                  <a:srgbClr val="3C3939"/>
                </a:solidFill>
                <a:latin typeface="Arial" panose="020B0604020202020204" pitchFamily="34" charset="0"/>
                <a:ea typeface="Raleway" pitchFamily="34" charset="-122"/>
                <a:cs typeface="Arial" panose="020B0604020202020204" pitchFamily="34" charset="0"/>
              </a:rPr>
              <a:t>caridad</a:t>
            </a:r>
            <a:r>
              <a:rPr lang="en-US" dirty="0">
                <a:solidFill>
                  <a:srgbClr val="3C3939"/>
                </a:solidFill>
                <a:latin typeface="Arial" panose="020B0604020202020204" pitchFamily="34" charset="0"/>
                <a:ea typeface="Raleway" pitchFamily="34" charset="-122"/>
                <a:cs typeface="Arial" panose="020B0604020202020204" pitchFamily="34" charset="0"/>
              </a:rPr>
              <a:t>, en el </a:t>
            </a:r>
            <a:r>
              <a:rPr lang="en-US" dirty="0" err="1">
                <a:solidFill>
                  <a:srgbClr val="3C3939"/>
                </a:solidFill>
                <a:latin typeface="Arial" panose="020B0604020202020204" pitchFamily="34" charset="0"/>
                <a:ea typeface="Raleway" pitchFamily="34" charset="-122"/>
                <a:cs typeface="Arial" panose="020B0604020202020204" pitchFamily="34" charset="0"/>
              </a:rPr>
              <a:t>anuncio</a:t>
            </a:r>
            <a:r>
              <a:rPr lang="en-US" dirty="0">
                <a:solidFill>
                  <a:srgbClr val="3C3939"/>
                </a:solidFill>
                <a:latin typeface="Arial" panose="020B0604020202020204" pitchFamily="34" charset="0"/>
                <a:ea typeface="Raleway" pitchFamily="34" charset="-122"/>
                <a:cs typeface="Arial" panose="020B0604020202020204" pitchFamily="34" charset="0"/>
              </a:rPr>
              <a:t> y en la </a:t>
            </a:r>
            <a:r>
              <a:rPr lang="en-US" dirty="0" err="1">
                <a:solidFill>
                  <a:srgbClr val="3C3939"/>
                </a:solidFill>
                <a:latin typeface="Arial" panose="020B0604020202020204" pitchFamily="34" charset="0"/>
                <a:ea typeface="Raleway" pitchFamily="34" charset="-122"/>
                <a:cs typeface="Arial" panose="020B0604020202020204" pitchFamily="34" charset="0"/>
              </a:rPr>
              <a:t>liturgia</a:t>
            </a:r>
            <a:r>
              <a:rPr lang="en-US" dirty="0">
                <a:solidFill>
                  <a:srgbClr val="3C3939"/>
                </a:solidFill>
                <a:latin typeface="Arial" panose="020B0604020202020204" pitchFamily="34" charset="0"/>
                <a:ea typeface="Raleway" pitchFamily="34" charset="-122"/>
                <a:cs typeface="Arial" panose="020B0604020202020204" pitchFamily="34" charset="0"/>
              </a:rPr>
              <a:t>. Y promoviendo en </a:t>
            </a:r>
            <a:r>
              <a:rPr lang="en-US" dirty="0" err="1">
                <a:solidFill>
                  <a:srgbClr val="3C3939"/>
                </a:solidFill>
                <a:latin typeface="Arial" panose="020B0604020202020204" pitchFamily="34" charset="0"/>
                <a:ea typeface="Raleway" pitchFamily="34" charset="-122"/>
                <a:cs typeface="Arial" panose="020B0604020202020204" pitchFamily="34" charset="0"/>
              </a:rPr>
              <a:t>toda</a:t>
            </a:r>
            <a:r>
              <a:rPr lang="en-US" dirty="0">
                <a:solidFill>
                  <a:srgbClr val="3C3939"/>
                </a:solidFill>
                <a:latin typeface="Arial" panose="020B0604020202020204" pitchFamily="34" charset="0"/>
                <a:ea typeface="Raleway" pitchFamily="34" charset="-122"/>
                <a:cs typeface="Arial" panose="020B0604020202020204" pitchFamily="34" charset="0"/>
              </a:rPr>
              <a:t> la Iglesia una </a:t>
            </a:r>
            <a:r>
              <a:rPr lang="en-US" dirty="0" err="1">
                <a:solidFill>
                  <a:srgbClr val="3C3939"/>
                </a:solidFill>
                <a:latin typeface="Arial" panose="020B0604020202020204" pitchFamily="34" charset="0"/>
                <a:ea typeface="Raleway" pitchFamily="34" charset="-122"/>
                <a:cs typeface="Arial" panose="020B0604020202020204" pitchFamily="34" charset="0"/>
              </a:rPr>
              <a:t>conciencia</a:t>
            </a:r>
            <a:r>
              <a:rPr lang="en-US" dirty="0">
                <a:solidFill>
                  <a:srgbClr val="3C3939"/>
                </a:solidFill>
                <a:latin typeface="Arial" panose="020B0604020202020204" pitchFamily="34" charset="0"/>
                <a:ea typeface="Raleway" pitchFamily="34" charset="-122"/>
                <a:cs typeface="Arial" panose="020B0604020202020204" pitchFamily="34" charset="0"/>
              </a:rPr>
              <a:t> y un estilo de servicio hacia todos, especialmente hacia los más pobres. (DF 73)</a:t>
            </a:r>
            <a:endParaRPr lang="en-US" dirty="0">
              <a:latin typeface="Arial" panose="020B0604020202020204" pitchFamily="34" charset="0"/>
              <a:cs typeface="Arial" panose="020B0604020202020204" pitchFamily="34" charset="0"/>
            </a:endParaRPr>
          </a:p>
        </p:txBody>
      </p:sp>
      <p:sp>
        <p:nvSpPr>
          <p:cNvPr id="19" name="Shape 16"/>
          <p:cNvSpPr/>
          <p:nvPr/>
        </p:nvSpPr>
        <p:spPr>
          <a:xfrm>
            <a:off x="6651905" y="6256735"/>
            <a:ext cx="516017" cy="15240"/>
          </a:xfrm>
          <a:prstGeom prst="roundRect">
            <a:avLst>
              <a:gd name="adj" fmla="val 406325"/>
            </a:avLst>
          </a:prstGeom>
          <a:solidFill>
            <a:srgbClr val="C7C7D0"/>
          </a:solidFill>
          <a:ln/>
        </p:spPr>
        <p:txBody>
          <a:bodyPr/>
          <a:lstStyle/>
          <a:p>
            <a:endParaRPr lang="es-ES"/>
          </a:p>
        </p:txBody>
      </p:sp>
      <p:sp>
        <p:nvSpPr>
          <p:cNvPr id="20" name="Shape 17"/>
          <p:cNvSpPr/>
          <p:nvPr/>
        </p:nvSpPr>
        <p:spPr>
          <a:xfrm>
            <a:off x="6335435" y="6098501"/>
            <a:ext cx="331708" cy="331708"/>
          </a:xfrm>
          <a:prstGeom prst="roundRect">
            <a:avLst>
              <a:gd name="adj" fmla="val 18668"/>
            </a:avLst>
          </a:prstGeom>
          <a:solidFill>
            <a:srgbClr val="E1E1EA"/>
          </a:solidFill>
          <a:ln w="7620">
            <a:solidFill>
              <a:srgbClr val="C7C7D0"/>
            </a:solidFill>
            <a:prstDash val="solid"/>
          </a:ln>
        </p:spPr>
        <p:txBody>
          <a:bodyPr/>
          <a:lstStyle/>
          <a:p>
            <a:endParaRPr lang="es-ES"/>
          </a:p>
        </p:txBody>
      </p:sp>
      <p:sp>
        <p:nvSpPr>
          <p:cNvPr id="21" name="Text 18"/>
          <p:cNvSpPr/>
          <p:nvPr/>
        </p:nvSpPr>
        <p:spPr>
          <a:xfrm>
            <a:off x="6440925" y="6153745"/>
            <a:ext cx="120729" cy="221099"/>
          </a:xfrm>
          <a:prstGeom prst="rect">
            <a:avLst/>
          </a:prstGeom>
          <a:noFill/>
          <a:ln/>
        </p:spPr>
        <p:txBody>
          <a:bodyPr wrap="none" lIns="0" tIns="0" rIns="0" bIns="0" rtlCol="0" anchor="t"/>
          <a:lstStyle/>
          <a:p>
            <a:pPr algn="ctr">
              <a:lnSpc>
                <a:spcPts val="1700"/>
              </a:lnSpc>
            </a:pPr>
            <a:r>
              <a:rPr lang="en-US" sz="1700">
                <a:solidFill>
                  <a:srgbClr val="3C3939"/>
                </a:solidFill>
                <a:latin typeface="Raleway" pitchFamily="34" charset="0"/>
                <a:ea typeface="Raleway" pitchFamily="34" charset="-122"/>
                <a:cs typeface="Raleway" pitchFamily="34" charset="-120"/>
              </a:rPr>
              <a:t>4</a:t>
            </a:r>
            <a:endParaRPr lang="en-US" sz="1700"/>
          </a:p>
        </p:txBody>
      </p:sp>
      <p:sp>
        <p:nvSpPr>
          <p:cNvPr id="22" name="Text 19"/>
          <p:cNvSpPr/>
          <p:nvPr/>
        </p:nvSpPr>
        <p:spPr>
          <a:xfrm>
            <a:off x="7312104" y="6153745"/>
            <a:ext cx="6524507" cy="1151931"/>
          </a:xfrm>
          <a:prstGeom prst="rect">
            <a:avLst/>
          </a:prstGeom>
          <a:noFill/>
          <a:ln/>
        </p:spPr>
        <p:txBody>
          <a:bodyPr wrap="square" lIns="0" tIns="0" rIns="0" bIns="0" rtlCol="0" anchor="t"/>
          <a:lstStyle/>
          <a:p>
            <a:pPr>
              <a:lnSpc>
                <a:spcPts val="1800"/>
              </a:lnSpc>
            </a:pPr>
            <a:r>
              <a:rPr lang="en-US" b="1" i="1">
                <a:solidFill>
                  <a:srgbClr val="3C3939"/>
                </a:solidFill>
                <a:latin typeface="Arial" panose="020B0604020202020204" pitchFamily="34" charset="0"/>
                <a:ea typeface="Raleway" pitchFamily="34" charset="-122"/>
                <a:cs typeface="Arial" panose="020B0604020202020204" pitchFamily="34" charset="0"/>
              </a:rPr>
              <a:t>A los fieles laicos, hombres y mujeres</a:t>
            </a:r>
            <a:r>
              <a:rPr lang="en-US" i="1">
                <a:solidFill>
                  <a:srgbClr val="3C3939"/>
                </a:solidFill>
                <a:latin typeface="Arial" panose="020B0604020202020204" pitchFamily="34" charset="0"/>
                <a:ea typeface="Raleway" pitchFamily="34" charset="-122"/>
                <a:cs typeface="Arial" panose="020B0604020202020204" pitchFamily="34" charset="0"/>
              </a:rPr>
              <a:t>,</a:t>
            </a:r>
            <a:r>
              <a:rPr lang="en-US">
                <a:solidFill>
                  <a:srgbClr val="3C3939"/>
                </a:solidFill>
                <a:latin typeface="Arial" panose="020B0604020202020204" pitchFamily="34" charset="0"/>
                <a:ea typeface="Raleway" pitchFamily="34" charset="-122"/>
                <a:cs typeface="Arial" panose="020B0604020202020204" pitchFamily="34" charset="0"/>
              </a:rPr>
              <a:t> se les deben </a:t>
            </a:r>
            <a:r>
              <a:rPr lang="en-US" i="1">
                <a:solidFill>
                  <a:srgbClr val="3C3939"/>
                </a:solidFill>
                <a:latin typeface="Arial" panose="020B0604020202020204" pitchFamily="34" charset="0"/>
                <a:ea typeface="Raleway" pitchFamily="34" charset="-122"/>
                <a:cs typeface="Arial" panose="020B0604020202020204" pitchFamily="34" charset="0"/>
              </a:rPr>
              <a:t>ofrecer más oportunidades de participación,</a:t>
            </a:r>
            <a:r>
              <a:rPr lang="en-US">
                <a:solidFill>
                  <a:srgbClr val="3C3939"/>
                </a:solidFill>
                <a:latin typeface="Arial" panose="020B0604020202020204" pitchFamily="34" charset="0"/>
                <a:ea typeface="Raleway" pitchFamily="34" charset="-122"/>
                <a:cs typeface="Arial" panose="020B0604020202020204" pitchFamily="34" charset="0"/>
              </a:rPr>
              <a:t> explorando también otras formas de servicio y ministerio en respuesta a las necesidades pastorales de nuestro tiempo, en un espíritu de colaboración y corresponsabilidad eclesial y sinodal.</a:t>
            </a:r>
            <a:endParaRPr lang="en-US">
              <a:latin typeface="Arial" panose="020B0604020202020204" pitchFamily="34" charset="0"/>
              <a:cs typeface="Arial" panose="020B060402020202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Text 0"/>
          <p:cNvSpPr/>
          <p:nvPr/>
        </p:nvSpPr>
        <p:spPr>
          <a:xfrm>
            <a:off x="793791" y="809745"/>
            <a:ext cx="5535811" cy="637937"/>
          </a:xfrm>
          <a:prstGeom prst="rect">
            <a:avLst/>
          </a:prstGeom>
          <a:noFill/>
          <a:ln/>
        </p:spPr>
        <p:txBody>
          <a:bodyPr wrap="none" lIns="0" tIns="0" rIns="0" bIns="0" rtlCol="0" anchor="t"/>
          <a:lstStyle/>
          <a:p>
            <a:pPr>
              <a:lnSpc>
                <a:spcPts val="5000"/>
              </a:lnSpc>
            </a:pPr>
            <a:r>
              <a:rPr lang="en-US" sz="4400" b="1">
                <a:solidFill>
                  <a:srgbClr val="C00000"/>
                </a:solidFill>
                <a:latin typeface="Arial" panose="020B0604020202020204" pitchFamily="34" charset="0"/>
                <a:ea typeface="Raleway" pitchFamily="34" charset="-122"/>
                <a:cs typeface="Arial" panose="020B0604020202020204" pitchFamily="34" charset="0"/>
              </a:rPr>
              <a:t>Necesidades concretas</a:t>
            </a:r>
            <a:endParaRPr lang="en-US" sz="4400" b="1">
              <a:solidFill>
                <a:srgbClr val="C00000"/>
              </a:solidFill>
              <a:latin typeface="Arial" panose="020B0604020202020204" pitchFamily="34" charset="0"/>
              <a:cs typeface="Arial" panose="020B0604020202020204" pitchFamily="34" charset="0"/>
            </a:endParaRPr>
          </a:p>
        </p:txBody>
      </p:sp>
      <p:sp>
        <p:nvSpPr>
          <p:cNvPr id="3" name="Shape 1"/>
          <p:cNvSpPr/>
          <p:nvPr/>
        </p:nvSpPr>
        <p:spPr>
          <a:xfrm>
            <a:off x="793791" y="2085499"/>
            <a:ext cx="459224" cy="459224"/>
          </a:xfrm>
          <a:prstGeom prst="roundRect">
            <a:avLst>
              <a:gd name="adj" fmla="val 18671"/>
            </a:avLst>
          </a:prstGeom>
          <a:solidFill>
            <a:srgbClr val="E1E1EA"/>
          </a:solidFill>
          <a:ln w="7620">
            <a:solidFill>
              <a:srgbClr val="C7C7D0"/>
            </a:solidFill>
            <a:prstDash val="solid"/>
          </a:ln>
        </p:spPr>
        <p:txBody>
          <a:bodyPr/>
          <a:lstStyle/>
          <a:p>
            <a:endParaRPr lang="es-ES"/>
          </a:p>
        </p:txBody>
      </p:sp>
      <p:sp>
        <p:nvSpPr>
          <p:cNvPr id="4" name="Text 2"/>
          <p:cNvSpPr/>
          <p:nvPr/>
        </p:nvSpPr>
        <p:spPr>
          <a:xfrm>
            <a:off x="957859" y="2161938"/>
            <a:ext cx="131088" cy="306229"/>
          </a:xfrm>
          <a:prstGeom prst="rect">
            <a:avLst/>
          </a:prstGeom>
          <a:noFill/>
          <a:ln/>
        </p:spPr>
        <p:txBody>
          <a:bodyPr wrap="none" lIns="0" tIns="0" rIns="0" bIns="0" rtlCol="0" anchor="t"/>
          <a:lstStyle/>
          <a:p>
            <a:pPr algn="ctr">
              <a:lnSpc>
                <a:spcPts val="2400"/>
              </a:lnSpc>
            </a:pPr>
            <a:r>
              <a:rPr lang="en-US" sz="2400" dirty="0">
                <a:solidFill>
                  <a:srgbClr val="3C3939"/>
                </a:solidFill>
                <a:latin typeface="Raleway" pitchFamily="34" charset="0"/>
              </a:rPr>
              <a:t>a.</a:t>
            </a:r>
            <a:endParaRPr lang="en-US" sz="2400" dirty="0"/>
          </a:p>
        </p:txBody>
      </p:sp>
      <p:sp>
        <p:nvSpPr>
          <p:cNvPr id="5" name="Text 3"/>
          <p:cNvSpPr/>
          <p:nvPr/>
        </p:nvSpPr>
        <p:spPr>
          <a:xfrm>
            <a:off x="1457088" y="2085500"/>
            <a:ext cx="3548301" cy="1960245"/>
          </a:xfrm>
          <a:prstGeom prst="rect">
            <a:avLst/>
          </a:prstGeom>
          <a:noFill/>
          <a:ln/>
        </p:spPr>
        <p:txBody>
          <a:bodyPr wrap="square" lIns="0" tIns="0" rIns="0" bIns="0" rtlCol="0" anchor="t"/>
          <a:lstStyle/>
          <a:p>
            <a:r>
              <a:rPr lang="en-US">
                <a:solidFill>
                  <a:srgbClr val="3C3939"/>
                </a:solidFill>
                <a:latin typeface="Arial" panose="020B0604020202020204" pitchFamily="34" charset="0"/>
                <a:ea typeface="Roboto" pitchFamily="34" charset="-122"/>
                <a:cs typeface="Arial" panose="020B0604020202020204" pitchFamily="34" charset="0"/>
              </a:rPr>
              <a:t>Una </a:t>
            </a:r>
            <a:r>
              <a:rPr lang="en-US" b="1">
                <a:solidFill>
                  <a:srgbClr val="3C3939"/>
                </a:solidFill>
                <a:latin typeface="Arial" panose="020B0604020202020204" pitchFamily="34" charset="0"/>
                <a:ea typeface="Roboto" pitchFamily="34" charset="-122"/>
                <a:cs typeface="Arial" panose="020B0604020202020204" pitchFamily="34" charset="0"/>
              </a:rPr>
              <a:t>participación más amplia</a:t>
            </a:r>
            <a:r>
              <a:rPr lang="en-US">
                <a:solidFill>
                  <a:srgbClr val="3C3939"/>
                </a:solidFill>
                <a:latin typeface="Arial" panose="020B0604020202020204" pitchFamily="34" charset="0"/>
                <a:ea typeface="Roboto" pitchFamily="34" charset="-122"/>
                <a:cs typeface="Arial" panose="020B0604020202020204" pitchFamily="34" charset="0"/>
              </a:rPr>
              <a:t> de los</a:t>
            </a:r>
            <a:r>
              <a:rPr lang="en-US" b="1">
                <a:solidFill>
                  <a:srgbClr val="3C3939"/>
                </a:solidFill>
                <a:latin typeface="Arial" panose="020B0604020202020204" pitchFamily="34" charset="0"/>
                <a:ea typeface="Roboto" pitchFamily="34" charset="-122"/>
                <a:cs typeface="Arial" panose="020B0604020202020204" pitchFamily="34" charset="0"/>
              </a:rPr>
              <a:t> laicas y laicos</a:t>
            </a:r>
            <a:r>
              <a:rPr lang="en-US">
                <a:solidFill>
                  <a:srgbClr val="3C3939"/>
                </a:solidFill>
                <a:latin typeface="Arial" panose="020B0604020202020204" pitchFamily="34" charset="0"/>
                <a:ea typeface="Roboto" pitchFamily="34" charset="-122"/>
                <a:cs typeface="Arial" panose="020B0604020202020204" pitchFamily="34" charset="0"/>
              </a:rPr>
              <a:t> en los </a:t>
            </a:r>
            <a:r>
              <a:rPr lang="en-US" b="1">
                <a:solidFill>
                  <a:srgbClr val="3C3939"/>
                </a:solidFill>
                <a:latin typeface="Arial" panose="020B0604020202020204" pitchFamily="34" charset="0"/>
                <a:ea typeface="Roboto" pitchFamily="34" charset="-122"/>
                <a:cs typeface="Arial" panose="020B0604020202020204" pitchFamily="34" charset="0"/>
              </a:rPr>
              <a:t>procesos de discernimiento</a:t>
            </a:r>
            <a:r>
              <a:rPr lang="en-US">
                <a:solidFill>
                  <a:srgbClr val="3C3939"/>
                </a:solidFill>
                <a:latin typeface="Arial" panose="020B0604020202020204" pitchFamily="34" charset="0"/>
                <a:ea typeface="Roboto" pitchFamily="34" charset="-122"/>
                <a:cs typeface="Arial" panose="020B0604020202020204" pitchFamily="34" charset="0"/>
              </a:rPr>
              <a:t> eclesial y en todas las fases de los procesos de toma de decisiones (elaboración y toma de decisiones).</a:t>
            </a:r>
            <a:endParaRPr lang="en-US">
              <a:latin typeface="Arial" panose="020B0604020202020204" pitchFamily="34" charset="0"/>
              <a:cs typeface="Arial" panose="020B0604020202020204" pitchFamily="34" charset="0"/>
            </a:endParaRPr>
          </a:p>
        </p:txBody>
      </p:sp>
      <p:sp>
        <p:nvSpPr>
          <p:cNvPr id="6" name="Shape 4"/>
          <p:cNvSpPr/>
          <p:nvPr/>
        </p:nvSpPr>
        <p:spPr>
          <a:xfrm>
            <a:off x="5209461" y="2085499"/>
            <a:ext cx="459224" cy="459224"/>
          </a:xfrm>
          <a:prstGeom prst="roundRect">
            <a:avLst>
              <a:gd name="adj" fmla="val 18671"/>
            </a:avLst>
          </a:prstGeom>
          <a:solidFill>
            <a:srgbClr val="E1E1EA"/>
          </a:solidFill>
          <a:ln w="7620">
            <a:solidFill>
              <a:srgbClr val="C7C7D0"/>
            </a:solidFill>
            <a:prstDash val="solid"/>
          </a:ln>
        </p:spPr>
        <p:txBody>
          <a:bodyPr/>
          <a:lstStyle/>
          <a:p>
            <a:endParaRPr lang="es-ES"/>
          </a:p>
        </p:txBody>
      </p:sp>
      <p:sp>
        <p:nvSpPr>
          <p:cNvPr id="7" name="Text 5"/>
          <p:cNvSpPr/>
          <p:nvPr/>
        </p:nvSpPr>
        <p:spPr>
          <a:xfrm>
            <a:off x="5359241" y="2161938"/>
            <a:ext cx="159544" cy="306229"/>
          </a:xfrm>
          <a:prstGeom prst="rect">
            <a:avLst/>
          </a:prstGeom>
          <a:noFill/>
          <a:ln/>
        </p:spPr>
        <p:txBody>
          <a:bodyPr wrap="none" lIns="0" tIns="0" rIns="0" bIns="0" rtlCol="0" anchor="t"/>
          <a:lstStyle/>
          <a:p>
            <a:pPr algn="ctr">
              <a:lnSpc>
                <a:spcPts val="2400"/>
              </a:lnSpc>
            </a:pPr>
            <a:r>
              <a:rPr lang="en-US" sz="2400">
                <a:solidFill>
                  <a:srgbClr val="3C3939"/>
                </a:solidFill>
                <a:latin typeface="Raleway" pitchFamily="34" charset="0"/>
              </a:rPr>
              <a:t>b.</a:t>
            </a:r>
            <a:endParaRPr lang="en-US" sz="2400"/>
          </a:p>
        </p:txBody>
      </p:sp>
      <p:sp>
        <p:nvSpPr>
          <p:cNvPr id="8" name="Text 6"/>
          <p:cNvSpPr/>
          <p:nvPr/>
        </p:nvSpPr>
        <p:spPr>
          <a:xfrm>
            <a:off x="5872759" y="2085501"/>
            <a:ext cx="3548301" cy="2286953"/>
          </a:xfrm>
          <a:prstGeom prst="rect">
            <a:avLst/>
          </a:prstGeom>
          <a:noFill/>
          <a:ln/>
        </p:spPr>
        <p:txBody>
          <a:bodyPr wrap="square" lIns="0" tIns="0" rIns="0" bIns="0" rtlCol="0" anchor="t"/>
          <a:lstStyle/>
          <a:p>
            <a:r>
              <a:rPr lang="en-US">
                <a:solidFill>
                  <a:srgbClr val="3C3939"/>
                </a:solidFill>
                <a:latin typeface="Arial" panose="020B0604020202020204" pitchFamily="34" charset="0"/>
                <a:ea typeface="Roboto" pitchFamily="34" charset="-122"/>
                <a:cs typeface="Arial" panose="020B0604020202020204" pitchFamily="34" charset="0"/>
              </a:rPr>
              <a:t>Un </a:t>
            </a:r>
            <a:r>
              <a:rPr lang="en-US" b="1">
                <a:solidFill>
                  <a:srgbClr val="3C3939"/>
                </a:solidFill>
                <a:latin typeface="Arial" panose="020B0604020202020204" pitchFamily="34" charset="0"/>
                <a:ea typeface="Roboto" pitchFamily="34" charset="-122"/>
                <a:cs typeface="Arial" panose="020B0604020202020204" pitchFamily="34" charset="0"/>
              </a:rPr>
              <a:t>acceso más amplio</a:t>
            </a:r>
            <a:r>
              <a:rPr lang="en-US">
                <a:solidFill>
                  <a:srgbClr val="3C3939"/>
                </a:solidFill>
                <a:latin typeface="Arial" panose="020B0604020202020204" pitchFamily="34" charset="0"/>
                <a:ea typeface="Roboto" pitchFamily="34" charset="-122"/>
                <a:cs typeface="Arial" panose="020B0604020202020204" pitchFamily="34" charset="0"/>
              </a:rPr>
              <a:t> de los </a:t>
            </a:r>
            <a:r>
              <a:rPr lang="en-US" b="1">
                <a:solidFill>
                  <a:srgbClr val="3C3939"/>
                </a:solidFill>
                <a:latin typeface="Arial" panose="020B0604020202020204" pitchFamily="34" charset="0"/>
                <a:ea typeface="Roboto" pitchFamily="34" charset="-122"/>
                <a:cs typeface="Arial" panose="020B0604020202020204" pitchFamily="34" charset="0"/>
              </a:rPr>
              <a:t>laicos y laicas</a:t>
            </a:r>
            <a:r>
              <a:rPr lang="en-US">
                <a:solidFill>
                  <a:srgbClr val="3C3939"/>
                </a:solidFill>
                <a:latin typeface="Arial" panose="020B0604020202020204" pitchFamily="34" charset="0"/>
                <a:ea typeface="Roboto" pitchFamily="34" charset="-122"/>
                <a:cs typeface="Arial" panose="020B0604020202020204" pitchFamily="34" charset="0"/>
              </a:rPr>
              <a:t> a los </a:t>
            </a:r>
            <a:r>
              <a:rPr lang="en-US" b="1">
                <a:solidFill>
                  <a:srgbClr val="3C3939"/>
                </a:solidFill>
                <a:latin typeface="Arial" panose="020B0604020202020204" pitchFamily="34" charset="0"/>
                <a:ea typeface="Roboto" pitchFamily="34" charset="-122"/>
                <a:cs typeface="Arial" panose="020B0604020202020204" pitchFamily="34" charset="0"/>
              </a:rPr>
              <a:t>puestos de responsabilidad</a:t>
            </a:r>
            <a:r>
              <a:rPr lang="en-US">
                <a:solidFill>
                  <a:srgbClr val="3C3939"/>
                </a:solidFill>
                <a:latin typeface="Arial" panose="020B0604020202020204" pitchFamily="34" charset="0"/>
                <a:ea typeface="Roboto" pitchFamily="34" charset="-122"/>
                <a:cs typeface="Arial" panose="020B0604020202020204" pitchFamily="34" charset="0"/>
              </a:rPr>
              <a:t> en las diócesis y las instituciones eclesiásticas, incluidos los seminarios, los institutos y las facultades de teología, en consonancia con las disposiciones vigentes;</a:t>
            </a:r>
            <a:endParaRPr lang="en-US">
              <a:latin typeface="Arial" panose="020B0604020202020204" pitchFamily="34" charset="0"/>
              <a:cs typeface="Arial" panose="020B0604020202020204" pitchFamily="34" charset="0"/>
            </a:endParaRPr>
          </a:p>
        </p:txBody>
      </p:sp>
      <p:sp>
        <p:nvSpPr>
          <p:cNvPr id="9" name="Shape 7"/>
          <p:cNvSpPr/>
          <p:nvPr/>
        </p:nvSpPr>
        <p:spPr>
          <a:xfrm>
            <a:off x="9625132" y="2085499"/>
            <a:ext cx="459224" cy="459224"/>
          </a:xfrm>
          <a:prstGeom prst="roundRect">
            <a:avLst>
              <a:gd name="adj" fmla="val 18671"/>
            </a:avLst>
          </a:prstGeom>
          <a:solidFill>
            <a:srgbClr val="E1E1EA"/>
          </a:solidFill>
          <a:ln w="7620">
            <a:solidFill>
              <a:srgbClr val="C7C7D0"/>
            </a:solidFill>
            <a:prstDash val="solid"/>
          </a:ln>
        </p:spPr>
        <p:txBody>
          <a:bodyPr/>
          <a:lstStyle/>
          <a:p>
            <a:endParaRPr lang="es-ES"/>
          </a:p>
        </p:txBody>
      </p:sp>
      <p:sp>
        <p:nvSpPr>
          <p:cNvPr id="10" name="Text 8"/>
          <p:cNvSpPr/>
          <p:nvPr/>
        </p:nvSpPr>
        <p:spPr>
          <a:xfrm>
            <a:off x="9773009" y="2161938"/>
            <a:ext cx="163473" cy="306229"/>
          </a:xfrm>
          <a:prstGeom prst="rect">
            <a:avLst/>
          </a:prstGeom>
          <a:noFill/>
          <a:ln/>
        </p:spPr>
        <p:txBody>
          <a:bodyPr wrap="none" lIns="0" tIns="0" rIns="0" bIns="0" rtlCol="0" anchor="t"/>
          <a:lstStyle/>
          <a:p>
            <a:pPr algn="ctr">
              <a:lnSpc>
                <a:spcPts val="2400"/>
              </a:lnSpc>
            </a:pPr>
            <a:r>
              <a:rPr lang="en-US" sz="2400">
                <a:solidFill>
                  <a:srgbClr val="3C3939"/>
                </a:solidFill>
                <a:latin typeface="Raleway" pitchFamily="34" charset="0"/>
              </a:rPr>
              <a:t>c.</a:t>
            </a:r>
            <a:endParaRPr lang="en-US" sz="2400"/>
          </a:p>
        </p:txBody>
      </p:sp>
      <p:sp>
        <p:nvSpPr>
          <p:cNvPr id="11" name="Text 9"/>
          <p:cNvSpPr/>
          <p:nvPr/>
        </p:nvSpPr>
        <p:spPr>
          <a:xfrm>
            <a:off x="10288430" y="2085499"/>
            <a:ext cx="3548301" cy="1633539"/>
          </a:xfrm>
          <a:prstGeom prst="rect">
            <a:avLst/>
          </a:prstGeom>
          <a:noFill/>
          <a:ln/>
        </p:spPr>
        <p:txBody>
          <a:bodyPr wrap="square" lIns="0" tIns="0" rIns="0" bIns="0" rtlCol="0" anchor="t"/>
          <a:lstStyle/>
          <a:p>
            <a:r>
              <a:rPr lang="en-US">
                <a:solidFill>
                  <a:srgbClr val="3C3939"/>
                </a:solidFill>
                <a:latin typeface="Arial" panose="020B0604020202020204" pitchFamily="34" charset="0"/>
                <a:ea typeface="Roboto" pitchFamily="34" charset="-122"/>
                <a:cs typeface="Arial" panose="020B0604020202020204" pitchFamily="34" charset="0"/>
              </a:rPr>
              <a:t>Un </a:t>
            </a:r>
            <a:r>
              <a:rPr lang="en-US" b="1">
                <a:solidFill>
                  <a:srgbClr val="3C3939"/>
                </a:solidFill>
                <a:latin typeface="Arial" panose="020B0604020202020204" pitchFamily="34" charset="0"/>
                <a:ea typeface="Roboto" pitchFamily="34" charset="-122"/>
                <a:cs typeface="Arial" panose="020B0604020202020204" pitchFamily="34" charset="0"/>
              </a:rPr>
              <a:t>mayor reconocimiento y apoyo a la vida</a:t>
            </a:r>
            <a:r>
              <a:rPr lang="en-US">
                <a:solidFill>
                  <a:srgbClr val="3C3939"/>
                </a:solidFill>
                <a:latin typeface="Arial" panose="020B0604020202020204" pitchFamily="34" charset="0"/>
                <a:ea typeface="Roboto" pitchFamily="34" charset="-122"/>
                <a:cs typeface="Arial" panose="020B0604020202020204" pitchFamily="34" charset="0"/>
              </a:rPr>
              <a:t> y a los carismas de los </a:t>
            </a:r>
            <a:r>
              <a:rPr lang="en-US" b="1">
                <a:solidFill>
                  <a:srgbClr val="3C3939"/>
                </a:solidFill>
                <a:latin typeface="Arial" panose="020B0604020202020204" pitchFamily="34" charset="0"/>
                <a:ea typeface="Roboto" pitchFamily="34" charset="-122"/>
                <a:cs typeface="Arial" panose="020B0604020202020204" pitchFamily="34" charset="0"/>
              </a:rPr>
              <a:t>consagrados y consagradas</a:t>
            </a:r>
            <a:r>
              <a:rPr lang="en-US">
                <a:solidFill>
                  <a:srgbClr val="3C3939"/>
                </a:solidFill>
                <a:latin typeface="Arial" panose="020B0604020202020204" pitchFamily="34" charset="0"/>
                <a:ea typeface="Roboto" pitchFamily="34" charset="-122"/>
                <a:cs typeface="Arial" panose="020B0604020202020204" pitchFamily="34" charset="0"/>
              </a:rPr>
              <a:t> y a su empleo en puestos de </a:t>
            </a:r>
            <a:r>
              <a:rPr lang="en-US" b="1">
                <a:solidFill>
                  <a:srgbClr val="3C3939"/>
                </a:solidFill>
                <a:latin typeface="Arial" panose="020B0604020202020204" pitchFamily="34" charset="0"/>
                <a:ea typeface="Roboto" pitchFamily="34" charset="-122"/>
                <a:cs typeface="Arial" panose="020B0604020202020204" pitchFamily="34" charset="0"/>
              </a:rPr>
              <a:t>responsabilidad eclesial</a:t>
            </a:r>
            <a:r>
              <a:rPr lang="en-US">
                <a:solidFill>
                  <a:srgbClr val="3C3939"/>
                </a:solidFill>
                <a:latin typeface="Arial" panose="020B0604020202020204" pitchFamily="34" charset="0"/>
                <a:ea typeface="Roboto" pitchFamily="34" charset="-122"/>
                <a:cs typeface="Arial" panose="020B0604020202020204" pitchFamily="34" charset="0"/>
              </a:rPr>
              <a:t>;</a:t>
            </a:r>
            <a:endParaRPr lang="en-US">
              <a:latin typeface="Arial" panose="020B0604020202020204" pitchFamily="34" charset="0"/>
              <a:cs typeface="Arial" panose="020B0604020202020204" pitchFamily="34" charset="0"/>
            </a:endParaRPr>
          </a:p>
        </p:txBody>
      </p:sp>
      <p:sp>
        <p:nvSpPr>
          <p:cNvPr id="12" name="Shape 10"/>
          <p:cNvSpPr/>
          <p:nvPr/>
        </p:nvSpPr>
        <p:spPr>
          <a:xfrm>
            <a:off x="793791" y="4806077"/>
            <a:ext cx="459224" cy="459224"/>
          </a:xfrm>
          <a:prstGeom prst="roundRect">
            <a:avLst>
              <a:gd name="adj" fmla="val 18671"/>
            </a:avLst>
          </a:prstGeom>
          <a:solidFill>
            <a:srgbClr val="E1E1EA"/>
          </a:solidFill>
          <a:ln w="7620">
            <a:solidFill>
              <a:srgbClr val="C7C7D0"/>
            </a:solidFill>
            <a:prstDash val="solid"/>
          </a:ln>
        </p:spPr>
        <p:txBody>
          <a:bodyPr/>
          <a:lstStyle/>
          <a:p>
            <a:endParaRPr lang="es-ES"/>
          </a:p>
        </p:txBody>
      </p:sp>
      <p:sp>
        <p:nvSpPr>
          <p:cNvPr id="13" name="Text 11"/>
          <p:cNvSpPr/>
          <p:nvPr/>
        </p:nvSpPr>
        <p:spPr>
          <a:xfrm>
            <a:off x="939761" y="4882516"/>
            <a:ext cx="167164" cy="306229"/>
          </a:xfrm>
          <a:prstGeom prst="rect">
            <a:avLst/>
          </a:prstGeom>
          <a:noFill/>
          <a:ln/>
        </p:spPr>
        <p:txBody>
          <a:bodyPr wrap="none" lIns="0" tIns="0" rIns="0" bIns="0" rtlCol="0" anchor="t"/>
          <a:lstStyle/>
          <a:p>
            <a:pPr algn="ctr">
              <a:lnSpc>
                <a:spcPts val="2400"/>
              </a:lnSpc>
            </a:pPr>
            <a:r>
              <a:rPr lang="en-US" sz="2400">
                <a:solidFill>
                  <a:srgbClr val="3C3939"/>
                </a:solidFill>
                <a:latin typeface="Raleway" pitchFamily="34" charset="0"/>
              </a:rPr>
              <a:t>d.</a:t>
            </a:r>
            <a:endParaRPr lang="en-US" sz="2400"/>
          </a:p>
        </p:txBody>
      </p:sp>
      <p:sp>
        <p:nvSpPr>
          <p:cNvPr id="14" name="Text 12"/>
          <p:cNvSpPr/>
          <p:nvPr/>
        </p:nvSpPr>
        <p:spPr>
          <a:xfrm>
            <a:off x="1457088" y="4806077"/>
            <a:ext cx="3548301" cy="980123"/>
          </a:xfrm>
          <a:prstGeom prst="rect">
            <a:avLst/>
          </a:prstGeom>
          <a:noFill/>
          <a:ln/>
        </p:spPr>
        <p:txBody>
          <a:bodyPr wrap="square" lIns="0" tIns="0" rIns="0" bIns="0" rtlCol="0" anchor="t"/>
          <a:lstStyle/>
          <a:p>
            <a:r>
              <a:rPr lang="en-US">
                <a:solidFill>
                  <a:srgbClr val="3C3939"/>
                </a:solidFill>
                <a:latin typeface="Arial" panose="020B0604020202020204" pitchFamily="34" charset="0"/>
                <a:ea typeface="Roboto" pitchFamily="34" charset="-122"/>
                <a:cs typeface="Arial" panose="020B0604020202020204" pitchFamily="34" charset="0"/>
              </a:rPr>
              <a:t>El aumento del número de laicos cualificados que actúan como</a:t>
            </a:r>
            <a:r>
              <a:rPr lang="en-US" b="1">
                <a:solidFill>
                  <a:srgbClr val="3C3939"/>
                </a:solidFill>
                <a:latin typeface="Arial" panose="020B0604020202020204" pitchFamily="34" charset="0"/>
                <a:ea typeface="Roboto" pitchFamily="34" charset="-122"/>
                <a:cs typeface="Arial" panose="020B0604020202020204" pitchFamily="34" charset="0"/>
              </a:rPr>
              <a:t> jueces en los procesos canónicos</a:t>
            </a:r>
            <a:r>
              <a:rPr lang="en-US">
                <a:solidFill>
                  <a:srgbClr val="3C3939"/>
                </a:solidFill>
                <a:latin typeface="Arial" panose="020B0604020202020204" pitchFamily="34" charset="0"/>
                <a:ea typeface="Roboto" pitchFamily="34" charset="-122"/>
                <a:cs typeface="Arial" panose="020B0604020202020204" pitchFamily="34" charset="0"/>
              </a:rPr>
              <a:t>;</a:t>
            </a:r>
            <a:endParaRPr lang="en-US">
              <a:latin typeface="Arial" panose="020B0604020202020204" pitchFamily="34" charset="0"/>
              <a:cs typeface="Arial" panose="020B0604020202020204" pitchFamily="34" charset="0"/>
            </a:endParaRPr>
          </a:p>
        </p:txBody>
      </p:sp>
      <p:sp>
        <p:nvSpPr>
          <p:cNvPr id="15" name="Shape 13"/>
          <p:cNvSpPr/>
          <p:nvPr/>
        </p:nvSpPr>
        <p:spPr>
          <a:xfrm>
            <a:off x="5209461" y="4806077"/>
            <a:ext cx="459224" cy="459224"/>
          </a:xfrm>
          <a:prstGeom prst="roundRect">
            <a:avLst>
              <a:gd name="adj" fmla="val 18671"/>
            </a:avLst>
          </a:prstGeom>
          <a:solidFill>
            <a:srgbClr val="E1E1EA"/>
          </a:solidFill>
          <a:ln w="7620">
            <a:solidFill>
              <a:srgbClr val="C7C7D0"/>
            </a:solidFill>
            <a:prstDash val="solid"/>
          </a:ln>
        </p:spPr>
        <p:txBody>
          <a:bodyPr/>
          <a:lstStyle/>
          <a:p>
            <a:endParaRPr lang="es-ES"/>
          </a:p>
        </p:txBody>
      </p:sp>
      <p:sp>
        <p:nvSpPr>
          <p:cNvPr id="16" name="Text 14"/>
          <p:cNvSpPr/>
          <p:nvPr/>
        </p:nvSpPr>
        <p:spPr>
          <a:xfrm>
            <a:off x="5355550" y="4882516"/>
            <a:ext cx="166927" cy="306229"/>
          </a:xfrm>
          <a:prstGeom prst="rect">
            <a:avLst/>
          </a:prstGeom>
          <a:noFill/>
          <a:ln/>
        </p:spPr>
        <p:txBody>
          <a:bodyPr wrap="none" lIns="0" tIns="0" rIns="0" bIns="0" rtlCol="0" anchor="t"/>
          <a:lstStyle/>
          <a:p>
            <a:pPr algn="ctr">
              <a:lnSpc>
                <a:spcPts val="2400"/>
              </a:lnSpc>
            </a:pPr>
            <a:r>
              <a:rPr lang="en-US" sz="2400">
                <a:solidFill>
                  <a:srgbClr val="3C3939"/>
                </a:solidFill>
                <a:latin typeface="Raleway" pitchFamily="34" charset="0"/>
              </a:rPr>
              <a:t>e.</a:t>
            </a:r>
            <a:endParaRPr lang="en-US" sz="2400"/>
          </a:p>
        </p:txBody>
      </p:sp>
      <p:sp>
        <p:nvSpPr>
          <p:cNvPr id="17" name="Text 15"/>
          <p:cNvSpPr/>
          <p:nvPr/>
        </p:nvSpPr>
        <p:spPr>
          <a:xfrm>
            <a:off x="5872759" y="4806078"/>
            <a:ext cx="3548301" cy="1306831"/>
          </a:xfrm>
          <a:prstGeom prst="rect">
            <a:avLst/>
          </a:prstGeom>
          <a:noFill/>
          <a:ln/>
        </p:spPr>
        <p:txBody>
          <a:bodyPr wrap="square" lIns="0" tIns="0" rIns="0" bIns="0" rtlCol="0" anchor="t"/>
          <a:lstStyle/>
          <a:p>
            <a:r>
              <a:rPr lang="en-US">
                <a:solidFill>
                  <a:srgbClr val="3C3939"/>
                </a:solidFill>
                <a:latin typeface="Arial" panose="020B0604020202020204" pitchFamily="34" charset="0"/>
                <a:ea typeface="Roboto" pitchFamily="34" charset="-122"/>
                <a:cs typeface="Arial" panose="020B0604020202020204" pitchFamily="34" charset="0"/>
              </a:rPr>
              <a:t>El</a:t>
            </a:r>
            <a:r>
              <a:rPr lang="en-US" b="1">
                <a:solidFill>
                  <a:srgbClr val="3C3939"/>
                </a:solidFill>
                <a:latin typeface="Arial" panose="020B0604020202020204" pitchFamily="34" charset="0"/>
                <a:ea typeface="Roboto" pitchFamily="34" charset="-122"/>
                <a:cs typeface="Arial" panose="020B0604020202020204" pitchFamily="34" charset="0"/>
              </a:rPr>
              <a:t> reconocimiento </a:t>
            </a:r>
            <a:r>
              <a:rPr lang="en-US">
                <a:solidFill>
                  <a:srgbClr val="3C3939"/>
                </a:solidFill>
                <a:latin typeface="Arial" panose="020B0604020202020204" pitchFamily="34" charset="0"/>
                <a:ea typeface="Roboto" pitchFamily="34" charset="-122"/>
                <a:cs typeface="Arial" panose="020B0604020202020204" pitchFamily="34" charset="0"/>
              </a:rPr>
              <a:t>efectivo de la dignidad y el respeto de los derechos de quienes </a:t>
            </a:r>
            <a:r>
              <a:rPr lang="en-US" b="1">
                <a:solidFill>
                  <a:srgbClr val="3C3939"/>
                </a:solidFill>
                <a:latin typeface="Arial" panose="020B0604020202020204" pitchFamily="34" charset="0"/>
                <a:ea typeface="Roboto" pitchFamily="34" charset="-122"/>
                <a:cs typeface="Arial" panose="020B0604020202020204" pitchFamily="34" charset="0"/>
              </a:rPr>
              <a:t>trabajan como empleados de la Iglesia y de sus instituciones.</a:t>
            </a:r>
            <a:endParaRPr lang="en-US">
              <a:latin typeface="Arial" panose="020B0604020202020204" pitchFamily="34" charset="0"/>
              <a:cs typeface="Arial" panose="020B0604020202020204" pitchFamily="34" charset="0"/>
            </a:endParaRPr>
          </a:p>
        </p:txBody>
      </p:sp>
      <p:sp>
        <p:nvSpPr>
          <p:cNvPr id="18" name="Shape 16"/>
          <p:cNvSpPr/>
          <p:nvPr/>
        </p:nvSpPr>
        <p:spPr>
          <a:xfrm>
            <a:off x="9625132" y="4806077"/>
            <a:ext cx="459224" cy="459224"/>
          </a:xfrm>
          <a:prstGeom prst="roundRect">
            <a:avLst>
              <a:gd name="adj" fmla="val 18671"/>
            </a:avLst>
          </a:prstGeom>
          <a:solidFill>
            <a:srgbClr val="E1E1EA"/>
          </a:solidFill>
          <a:ln w="7620">
            <a:solidFill>
              <a:srgbClr val="C7C7D0"/>
            </a:solidFill>
            <a:prstDash val="solid"/>
          </a:ln>
        </p:spPr>
        <p:txBody>
          <a:bodyPr/>
          <a:lstStyle/>
          <a:p>
            <a:endParaRPr lang="es-ES"/>
          </a:p>
        </p:txBody>
      </p:sp>
      <p:sp>
        <p:nvSpPr>
          <p:cNvPr id="19" name="Text 17"/>
          <p:cNvSpPr/>
          <p:nvPr/>
        </p:nvSpPr>
        <p:spPr>
          <a:xfrm>
            <a:off x="9762411" y="4882516"/>
            <a:ext cx="184667" cy="306229"/>
          </a:xfrm>
          <a:prstGeom prst="rect">
            <a:avLst/>
          </a:prstGeom>
          <a:noFill/>
          <a:ln/>
        </p:spPr>
        <p:txBody>
          <a:bodyPr wrap="none" lIns="0" tIns="0" rIns="0" bIns="0" rtlCol="0" anchor="t"/>
          <a:lstStyle/>
          <a:p>
            <a:pPr algn="ctr">
              <a:lnSpc>
                <a:spcPts val="2400"/>
              </a:lnSpc>
            </a:pPr>
            <a:r>
              <a:rPr lang="en-US" sz="2400">
                <a:solidFill>
                  <a:srgbClr val="3C3939"/>
                </a:solidFill>
                <a:latin typeface="Raleway" pitchFamily="34" charset="0"/>
              </a:rPr>
              <a:t>f.</a:t>
            </a:r>
            <a:endParaRPr lang="en-US" sz="2400"/>
          </a:p>
        </p:txBody>
      </p:sp>
      <p:sp>
        <p:nvSpPr>
          <p:cNvPr id="20" name="Text 18"/>
          <p:cNvSpPr/>
          <p:nvPr/>
        </p:nvSpPr>
        <p:spPr>
          <a:xfrm>
            <a:off x="10288430" y="4806078"/>
            <a:ext cx="3548301" cy="2613660"/>
          </a:xfrm>
          <a:prstGeom prst="rect">
            <a:avLst/>
          </a:prstGeom>
          <a:noFill/>
          <a:ln/>
        </p:spPr>
        <p:txBody>
          <a:bodyPr wrap="square" lIns="0" tIns="0" rIns="0" bIns="0" rtlCol="0" anchor="t"/>
          <a:lstStyle/>
          <a:p>
            <a:r>
              <a:rPr lang="en-US">
                <a:solidFill>
                  <a:srgbClr val="3C3939"/>
                </a:solidFill>
                <a:latin typeface="Arial" panose="020B0604020202020204" pitchFamily="34" charset="0"/>
                <a:ea typeface="Roboto" pitchFamily="34" charset="-122"/>
                <a:cs typeface="Arial" panose="020B0604020202020204" pitchFamily="34" charset="0"/>
              </a:rPr>
              <a:t>El proceso sinodal ha </a:t>
            </a:r>
            <a:r>
              <a:rPr lang="en-US" b="1">
                <a:solidFill>
                  <a:srgbClr val="3C3939"/>
                </a:solidFill>
                <a:latin typeface="Arial" panose="020B0604020202020204" pitchFamily="34" charset="0"/>
                <a:ea typeface="Roboto" pitchFamily="34" charset="-122"/>
                <a:cs typeface="Arial" panose="020B0604020202020204" pitchFamily="34" charset="0"/>
              </a:rPr>
              <a:t>renovado la conciencia de que la escucha es </a:t>
            </a:r>
            <a:r>
              <a:rPr lang="en-US">
                <a:solidFill>
                  <a:srgbClr val="3C3939"/>
                </a:solidFill>
                <a:latin typeface="Arial" panose="020B0604020202020204" pitchFamily="34" charset="0"/>
                <a:ea typeface="Roboto" pitchFamily="34" charset="-122"/>
                <a:cs typeface="Arial" panose="020B0604020202020204" pitchFamily="34" charset="0"/>
              </a:rPr>
              <a:t>un componente esencial de todos los aspectos de la vida de la Iglesia. En este marco, la asamblea dedicó atención a la propuesta de crear un ministerio de escucha y acompañamiento.</a:t>
            </a:r>
            <a:endParaRPr lang="en-US">
              <a:latin typeface="Arial" panose="020B0604020202020204" pitchFamily="34" charset="0"/>
              <a:cs typeface="Arial" panose="020B0604020202020204" pitchFamily="34"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2013 - 2022 Theme</Template>
  <TotalTime>177</TotalTime>
  <Words>1939</Words>
  <Application>Microsoft Macintosh PowerPoint</Application>
  <PresentationFormat>Personalizado</PresentationFormat>
  <Paragraphs>167</Paragraphs>
  <Slides>20</Slides>
  <Notes>20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20</vt:i4>
      </vt:variant>
    </vt:vector>
  </HeadingPairs>
  <TitlesOfParts>
    <vt:vector size="24" baseType="lpstr">
      <vt:lpstr>Raleway</vt:lpstr>
      <vt:lpstr>Roboto</vt:lpstr>
      <vt:lpstr>Arial</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Pilar Algarate Velasco</cp:lastModifiedBy>
  <cp:revision>4</cp:revision>
  <dcterms:created xsi:type="dcterms:W3CDTF">2025-02-22T23:01:17Z</dcterms:created>
  <dcterms:modified xsi:type="dcterms:W3CDTF">2025-02-23T02:03:38Z</dcterms:modified>
</cp:coreProperties>
</file>